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24"/>
  </p:notesMasterIdLst>
  <p:handoutMasterIdLst>
    <p:handoutMasterId r:id="rId25"/>
  </p:handoutMasterIdLst>
  <p:sldIdLst>
    <p:sldId id="382" r:id="rId2"/>
    <p:sldId id="384" r:id="rId3"/>
    <p:sldId id="385" r:id="rId4"/>
    <p:sldId id="386" r:id="rId5"/>
    <p:sldId id="389" r:id="rId6"/>
    <p:sldId id="392" r:id="rId7"/>
    <p:sldId id="396" r:id="rId8"/>
    <p:sldId id="428" r:id="rId9"/>
    <p:sldId id="398" r:id="rId10"/>
    <p:sldId id="399" r:id="rId11"/>
    <p:sldId id="400" r:id="rId12"/>
    <p:sldId id="416" r:id="rId13"/>
    <p:sldId id="415" r:id="rId14"/>
    <p:sldId id="417" r:id="rId15"/>
    <p:sldId id="418" r:id="rId16"/>
    <p:sldId id="419" r:id="rId17"/>
    <p:sldId id="420" r:id="rId18"/>
    <p:sldId id="421" r:id="rId19"/>
    <p:sldId id="422" r:id="rId20"/>
    <p:sldId id="423" r:id="rId21"/>
    <p:sldId id="424" r:id="rId22"/>
    <p:sldId id="407" r:id="rId23"/>
  </p:sldIdLst>
  <p:sldSz cx="9144000" cy="6858000" type="screen4x3"/>
  <p:notesSz cx="6797675" cy="9926638"/>
  <p:defaultTextStyle>
    <a:defPPr>
      <a:defRPr lang="ja-JP"/>
    </a:defPPr>
    <a:lvl1pPr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1pPr>
    <a:lvl2pPr marL="4572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2pPr>
    <a:lvl3pPr marL="9144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3pPr>
    <a:lvl4pPr marL="13716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4pPr>
    <a:lvl5pPr marL="18288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CC"/>
    <a:srgbClr val="CC99FF"/>
    <a:srgbClr val="0000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684" autoAdjust="0"/>
  </p:normalViewPr>
  <p:slideViewPr>
    <p:cSldViewPr>
      <p:cViewPr varScale="1">
        <p:scale>
          <a:sx n="118" d="100"/>
          <a:sy n="118" d="100"/>
        </p:scale>
        <p:origin x="1356"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lvl1pPr defTabSz="933450">
              <a:defRPr sz="1200">
                <a:latin typeface="Times New Roman" charset="0"/>
                <a:ea typeface="ＭＳ Ｐゴシック" charset="-128"/>
              </a:defRPr>
            </a:lvl1pPr>
          </a:lstStyle>
          <a:p>
            <a:pPr>
              <a:defRPr/>
            </a:pPr>
            <a:endParaRPr lang="en-US" altLang="ja-JP"/>
          </a:p>
        </p:txBody>
      </p:sp>
      <p:sp>
        <p:nvSpPr>
          <p:cNvPr id="32771"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lvl1pPr algn="r" defTabSz="933450">
              <a:defRPr sz="1200">
                <a:latin typeface="Times New Roman" charset="0"/>
                <a:ea typeface="ＭＳ Ｐゴシック" charset="-128"/>
              </a:defRPr>
            </a:lvl1pPr>
          </a:lstStyle>
          <a:p>
            <a:pPr>
              <a:defRPr/>
            </a:pPr>
            <a:endParaRPr lang="en-US" altLang="ja-JP"/>
          </a:p>
        </p:txBody>
      </p:sp>
      <p:sp>
        <p:nvSpPr>
          <p:cNvPr id="327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3369" tIns="46685" rIns="93369" bIns="46685" numCol="1" anchor="b" anchorCtr="0" compatLnSpc="1">
            <a:prstTxWarp prst="textNoShape">
              <a:avLst/>
            </a:prstTxWarp>
          </a:bodyPr>
          <a:lstStyle>
            <a:lvl1pPr defTabSz="933450">
              <a:defRPr sz="1200">
                <a:latin typeface="Times New Roman" charset="0"/>
                <a:ea typeface="ＭＳ Ｐゴシック" charset="-128"/>
              </a:defRPr>
            </a:lvl1pPr>
          </a:lstStyle>
          <a:p>
            <a:pPr>
              <a:defRPr/>
            </a:pPr>
            <a:endParaRPr lang="en-US" altLang="ja-JP"/>
          </a:p>
        </p:txBody>
      </p:sp>
      <p:sp>
        <p:nvSpPr>
          <p:cNvPr id="32773" name="Rectangle 5"/>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a:effectLst/>
        </p:spPr>
        <p:txBody>
          <a:bodyPr vert="horz" wrap="square" lIns="93369" tIns="46685" rIns="93369" bIns="46685" numCol="1" anchor="b" anchorCtr="0" compatLnSpc="1">
            <a:prstTxWarp prst="textNoShape">
              <a:avLst/>
            </a:prstTxWarp>
          </a:bodyPr>
          <a:lstStyle>
            <a:lvl1pPr algn="r" defTabSz="933450">
              <a:defRPr sz="1200"/>
            </a:lvl1pPr>
          </a:lstStyle>
          <a:p>
            <a:fld id="{F88BFAFC-2486-4428-82C4-615FD521E931}" type="slidenum">
              <a:rPr lang="en-US" altLang="ja-JP"/>
              <a:pPr/>
              <a:t>‹#›</a:t>
            </a:fld>
            <a:endParaRPr lang="en-US" altLang="ja-JP"/>
          </a:p>
        </p:txBody>
      </p:sp>
    </p:spTree>
    <p:extLst>
      <p:ext uri="{BB962C8B-B14F-4D97-AF65-F5344CB8AC3E}">
        <p14:creationId xmlns:p14="http://schemas.microsoft.com/office/powerpoint/2010/main" val="2813255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lvl1pPr defTabSz="933450">
              <a:defRPr sz="1200">
                <a:latin typeface="Times New Roman" charset="0"/>
                <a:ea typeface="ＭＳ Ｐゴシック" charset="-128"/>
              </a:defRPr>
            </a:lvl1pPr>
          </a:lstStyle>
          <a:p>
            <a:pPr>
              <a:defRPr/>
            </a:pPr>
            <a:endParaRPr lang="en-US" altLang="ja-JP"/>
          </a:p>
        </p:txBody>
      </p:sp>
      <p:sp>
        <p:nvSpPr>
          <p:cNvPr id="17411"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lvl1pPr algn="r" defTabSz="933450">
              <a:defRPr sz="1200">
                <a:latin typeface="Times New Roman" charset="0"/>
                <a:ea typeface="ＭＳ Ｐゴシック" charset="-128"/>
              </a:defRPr>
            </a:lvl1pPr>
          </a:lstStyle>
          <a:p>
            <a:pPr>
              <a:defRPr/>
            </a:pPr>
            <a:endParaRPr lang="en-US" altLang="ja-JP"/>
          </a:p>
        </p:txBody>
      </p:sp>
      <p:sp>
        <p:nvSpPr>
          <p:cNvPr id="29700" name="Rectangle 4"/>
          <p:cNvSpPr>
            <a:spLocks noGrp="1" noRot="1" noChangeAspect="1" noChangeArrowheads="1" noTextEdit="1"/>
          </p:cNvSpPr>
          <p:nvPr>
            <p:ph type="sldImg" idx="2"/>
          </p:nvPr>
        </p:nvSpPr>
        <p:spPr bwMode="auto">
          <a:xfrm>
            <a:off x="915988" y="742950"/>
            <a:ext cx="4967287"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906463" y="4714875"/>
            <a:ext cx="4984750" cy="4468813"/>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7414"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3369" tIns="46685" rIns="93369" bIns="46685" numCol="1" anchor="b" anchorCtr="0" compatLnSpc="1">
            <a:prstTxWarp prst="textNoShape">
              <a:avLst/>
            </a:prstTxWarp>
          </a:bodyPr>
          <a:lstStyle>
            <a:lvl1pPr defTabSz="933450">
              <a:defRPr sz="1200">
                <a:latin typeface="Times New Roman" charset="0"/>
                <a:ea typeface="ＭＳ Ｐゴシック" charset="-128"/>
              </a:defRPr>
            </a:lvl1pPr>
          </a:lstStyle>
          <a:p>
            <a:pPr>
              <a:defRPr/>
            </a:pPr>
            <a:endParaRPr lang="en-US" altLang="ja-JP"/>
          </a:p>
        </p:txBody>
      </p:sp>
      <p:sp>
        <p:nvSpPr>
          <p:cNvPr id="17415"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3369" tIns="46685" rIns="93369" bIns="46685" numCol="1" anchor="b" anchorCtr="0" compatLnSpc="1">
            <a:prstTxWarp prst="textNoShape">
              <a:avLst/>
            </a:prstTxWarp>
          </a:bodyPr>
          <a:lstStyle>
            <a:lvl1pPr algn="r" defTabSz="933450">
              <a:defRPr sz="1200"/>
            </a:lvl1pPr>
          </a:lstStyle>
          <a:p>
            <a:fld id="{03BA951E-16D8-4443-98A7-AC181B305A74}" type="slidenum">
              <a:rPr lang="en-US" altLang="ja-JP"/>
              <a:pPr/>
              <a:t>‹#›</a:t>
            </a:fld>
            <a:endParaRPr lang="en-US" altLang="ja-JP"/>
          </a:p>
        </p:txBody>
      </p:sp>
    </p:spTree>
    <p:extLst>
      <p:ext uri="{BB962C8B-B14F-4D97-AF65-F5344CB8AC3E}">
        <p14:creationId xmlns:p14="http://schemas.microsoft.com/office/powerpoint/2010/main" val="18092564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03BA951E-16D8-4443-98A7-AC181B305A74}" type="slidenum">
              <a:rPr lang="en-US" altLang="ja-JP" smtClean="0"/>
              <a:pPr/>
              <a:t>1</a:t>
            </a:fld>
            <a:endParaRPr lang="en-US" altLang="ja-JP"/>
          </a:p>
        </p:txBody>
      </p:sp>
    </p:spTree>
    <p:extLst>
      <p:ext uri="{BB962C8B-B14F-4D97-AF65-F5344CB8AC3E}">
        <p14:creationId xmlns:p14="http://schemas.microsoft.com/office/powerpoint/2010/main" val="1419991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03BA951E-16D8-4443-98A7-AC181B305A74}" type="slidenum">
              <a:rPr lang="en-US" altLang="ja-JP" smtClean="0"/>
              <a:pPr/>
              <a:t>22</a:t>
            </a:fld>
            <a:endParaRPr lang="en-US" altLang="ja-JP"/>
          </a:p>
        </p:txBody>
      </p:sp>
    </p:spTree>
    <p:extLst>
      <p:ext uri="{BB962C8B-B14F-4D97-AF65-F5344CB8AC3E}">
        <p14:creationId xmlns:p14="http://schemas.microsoft.com/office/powerpoint/2010/main" val="2687372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1026"/>
          <p:cNvGrpSpPr>
            <a:grpSpLocks/>
          </p:cNvGrpSpPr>
          <p:nvPr/>
        </p:nvGrpSpPr>
        <p:grpSpPr bwMode="auto">
          <a:xfrm>
            <a:off x="0" y="0"/>
            <a:ext cx="1085850" cy="6854825"/>
            <a:chOff x="0" y="0"/>
            <a:chExt cx="684" cy="4318"/>
          </a:xfrm>
        </p:grpSpPr>
        <p:sp>
          <p:nvSpPr>
            <p:cNvPr id="5" name="Rectangle 1027"/>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w="9525">
              <a:noFill/>
              <a:miter lim="800000"/>
              <a:headEnd/>
              <a:tailEnd/>
            </a:ln>
            <a:effectLst/>
          </p:spPr>
          <p:txBody>
            <a:bodyPr wrap="none" anchor="ctr"/>
            <a:lstStyle/>
            <a:p>
              <a:pPr>
                <a:defRPr/>
              </a:pPr>
              <a:endParaRPr lang="ja-JP" altLang="en-US">
                <a:latin typeface="Times New Roman" charset="0"/>
                <a:ea typeface="ＭＳ Ｐゴシック" charset="-128"/>
              </a:endParaRPr>
            </a:p>
          </p:txBody>
        </p:sp>
        <p:grpSp>
          <p:nvGrpSpPr>
            <p:cNvPr id="6" name="Group 1028"/>
            <p:cNvGrpSpPr>
              <a:grpSpLocks/>
            </p:cNvGrpSpPr>
            <p:nvPr/>
          </p:nvGrpSpPr>
          <p:grpSpPr bwMode="auto">
            <a:xfrm>
              <a:off x="48" y="103"/>
              <a:ext cx="96" cy="4126"/>
              <a:chOff x="48" y="103"/>
              <a:chExt cx="96" cy="4126"/>
            </a:xfrm>
          </p:grpSpPr>
          <p:sp>
            <p:nvSpPr>
              <p:cNvPr id="7" name="Rectangle 1029"/>
              <p:cNvSpPr>
                <a:spLocks noChangeArrowheads="1"/>
              </p:cNvSpPr>
              <p:nvPr/>
            </p:nvSpPr>
            <p:spPr bwMode="auto">
              <a:xfrm>
                <a:off x="48" y="110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8" name="Rectangle 1030"/>
              <p:cNvSpPr>
                <a:spLocks noChangeArrowheads="1"/>
              </p:cNvSpPr>
              <p:nvPr/>
            </p:nvSpPr>
            <p:spPr bwMode="auto">
              <a:xfrm>
                <a:off x="48" y="1250"/>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9" name="Rectangle 1031"/>
              <p:cNvSpPr>
                <a:spLocks noChangeArrowheads="1"/>
              </p:cNvSpPr>
              <p:nvPr/>
            </p:nvSpPr>
            <p:spPr bwMode="auto">
              <a:xfrm>
                <a:off x="48" y="139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 name="Rectangle 1032"/>
              <p:cNvSpPr>
                <a:spLocks noChangeArrowheads="1"/>
              </p:cNvSpPr>
              <p:nvPr/>
            </p:nvSpPr>
            <p:spPr bwMode="auto">
              <a:xfrm>
                <a:off x="48" y="1538"/>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1" name="Rectangle 1033"/>
              <p:cNvSpPr>
                <a:spLocks noChangeArrowheads="1"/>
              </p:cNvSpPr>
              <p:nvPr/>
            </p:nvSpPr>
            <p:spPr bwMode="auto">
              <a:xfrm>
                <a:off x="48" y="1683"/>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2" name="Rectangle 1034"/>
              <p:cNvSpPr>
                <a:spLocks noChangeArrowheads="1"/>
              </p:cNvSpPr>
              <p:nvPr/>
            </p:nvSpPr>
            <p:spPr bwMode="auto">
              <a:xfrm>
                <a:off x="48" y="1826"/>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3" name="Rectangle 1035"/>
              <p:cNvSpPr>
                <a:spLocks noChangeArrowheads="1"/>
              </p:cNvSpPr>
              <p:nvPr/>
            </p:nvSpPr>
            <p:spPr bwMode="auto">
              <a:xfrm>
                <a:off x="48" y="197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4" name="Rectangle 1036"/>
              <p:cNvSpPr>
                <a:spLocks noChangeArrowheads="1"/>
              </p:cNvSpPr>
              <p:nvPr/>
            </p:nvSpPr>
            <p:spPr bwMode="auto">
              <a:xfrm>
                <a:off x="48" y="2116"/>
                <a:ext cx="96" cy="94"/>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5" name="Rectangle 1037"/>
              <p:cNvSpPr>
                <a:spLocks noChangeArrowheads="1"/>
              </p:cNvSpPr>
              <p:nvPr/>
            </p:nvSpPr>
            <p:spPr bwMode="auto">
              <a:xfrm>
                <a:off x="48" y="2259"/>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6" name="Rectangle 1038"/>
              <p:cNvSpPr>
                <a:spLocks noChangeArrowheads="1"/>
              </p:cNvSpPr>
              <p:nvPr/>
            </p:nvSpPr>
            <p:spPr bwMode="auto">
              <a:xfrm>
                <a:off x="48" y="2404"/>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7" name="Rectangle 1039"/>
              <p:cNvSpPr>
                <a:spLocks noChangeArrowheads="1"/>
              </p:cNvSpPr>
              <p:nvPr/>
            </p:nvSpPr>
            <p:spPr bwMode="auto">
              <a:xfrm>
                <a:off x="48" y="2549"/>
                <a:ext cx="96" cy="94"/>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8" name="Rectangle 1040"/>
              <p:cNvSpPr>
                <a:spLocks noChangeArrowheads="1"/>
              </p:cNvSpPr>
              <p:nvPr/>
            </p:nvSpPr>
            <p:spPr bwMode="auto">
              <a:xfrm>
                <a:off x="48" y="2691"/>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9" name="Rectangle 1041"/>
              <p:cNvSpPr>
                <a:spLocks noChangeArrowheads="1"/>
              </p:cNvSpPr>
              <p:nvPr/>
            </p:nvSpPr>
            <p:spPr bwMode="auto">
              <a:xfrm>
                <a:off x="48" y="2836"/>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0" name="Rectangle 1042"/>
              <p:cNvSpPr>
                <a:spLocks noChangeArrowheads="1"/>
              </p:cNvSpPr>
              <p:nvPr/>
            </p:nvSpPr>
            <p:spPr bwMode="auto">
              <a:xfrm>
                <a:off x="48" y="2979"/>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1" name="Rectangle 1043"/>
              <p:cNvSpPr>
                <a:spLocks noChangeArrowheads="1"/>
              </p:cNvSpPr>
              <p:nvPr/>
            </p:nvSpPr>
            <p:spPr bwMode="auto">
              <a:xfrm>
                <a:off x="48" y="3124"/>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2" name="Rectangle 1044"/>
              <p:cNvSpPr>
                <a:spLocks noChangeArrowheads="1"/>
              </p:cNvSpPr>
              <p:nvPr/>
            </p:nvSpPr>
            <p:spPr bwMode="auto">
              <a:xfrm>
                <a:off x="48" y="3269"/>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3" name="Rectangle 1045"/>
              <p:cNvSpPr>
                <a:spLocks noChangeArrowheads="1"/>
              </p:cNvSpPr>
              <p:nvPr/>
            </p:nvSpPr>
            <p:spPr bwMode="auto">
              <a:xfrm>
                <a:off x="48" y="3412"/>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4" name="Rectangle 1046"/>
              <p:cNvSpPr>
                <a:spLocks noChangeArrowheads="1"/>
              </p:cNvSpPr>
              <p:nvPr/>
            </p:nvSpPr>
            <p:spPr bwMode="auto">
              <a:xfrm>
                <a:off x="48" y="3557"/>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5" name="Rectangle 1047"/>
              <p:cNvSpPr>
                <a:spLocks noChangeArrowheads="1"/>
              </p:cNvSpPr>
              <p:nvPr/>
            </p:nvSpPr>
            <p:spPr bwMode="auto">
              <a:xfrm>
                <a:off x="48" y="3702"/>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6" name="Rectangle 1048"/>
              <p:cNvSpPr>
                <a:spLocks noChangeArrowheads="1"/>
              </p:cNvSpPr>
              <p:nvPr/>
            </p:nvSpPr>
            <p:spPr bwMode="auto">
              <a:xfrm>
                <a:off x="48" y="384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7" name="Rectangle 1049"/>
              <p:cNvSpPr>
                <a:spLocks noChangeArrowheads="1"/>
              </p:cNvSpPr>
              <p:nvPr/>
            </p:nvSpPr>
            <p:spPr bwMode="auto">
              <a:xfrm>
                <a:off x="48" y="399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8" name="Rectangle 1050"/>
              <p:cNvSpPr>
                <a:spLocks noChangeArrowheads="1"/>
              </p:cNvSpPr>
              <p:nvPr/>
            </p:nvSpPr>
            <p:spPr bwMode="auto">
              <a:xfrm>
                <a:off x="48" y="4134"/>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9" name="Rectangle 1051"/>
              <p:cNvSpPr>
                <a:spLocks noChangeArrowheads="1"/>
              </p:cNvSpPr>
              <p:nvPr/>
            </p:nvSpPr>
            <p:spPr bwMode="auto">
              <a:xfrm>
                <a:off x="48" y="103"/>
                <a:ext cx="96" cy="94"/>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0" name="Rectangle 1052"/>
              <p:cNvSpPr>
                <a:spLocks noChangeArrowheads="1"/>
              </p:cNvSpPr>
              <p:nvPr/>
            </p:nvSpPr>
            <p:spPr bwMode="auto">
              <a:xfrm>
                <a:off x="48" y="246"/>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1" name="Rectangle 1053"/>
              <p:cNvSpPr>
                <a:spLocks noChangeArrowheads="1"/>
              </p:cNvSpPr>
              <p:nvPr/>
            </p:nvSpPr>
            <p:spPr bwMode="auto">
              <a:xfrm>
                <a:off x="48" y="39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2" name="Rectangle 1054"/>
              <p:cNvSpPr>
                <a:spLocks noChangeArrowheads="1"/>
              </p:cNvSpPr>
              <p:nvPr/>
            </p:nvSpPr>
            <p:spPr bwMode="auto">
              <a:xfrm>
                <a:off x="48" y="535"/>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3" name="Rectangle 1055"/>
              <p:cNvSpPr>
                <a:spLocks noChangeArrowheads="1"/>
              </p:cNvSpPr>
              <p:nvPr/>
            </p:nvSpPr>
            <p:spPr bwMode="auto">
              <a:xfrm>
                <a:off x="48" y="678"/>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4" name="Rectangle 1056"/>
              <p:cNvSpPr>
                <a:spLocks noChangeArrowheads="1"/>
              </p:cNvSpPr>
              <p:nvPr/>
            </p:nvSpPr>
            <p:spPr bwMode="auto">
              <a:xfrm>
                <a:off x="48" y="82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5" name="Rectangle 1057"/>
              <p:cNvSpPr>
                <a:spLocks noChangeArrowheads="1"/>
              </p:cNvSpPr>
              <p:nvPr/>
            </p:nvSpPr>
            <p:spPr bwMode="auto">
              <a:xfrm>
                <a:off x="48" y="968"/>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grpSp>
      </p:grpSp>
      <p:sp>
        <p:nvSpPr>
          <p:cNvPr id="26658" name="Rectangle 1058"/>
          <p:cNvSpPr>
            <a:spLocks noGrp="1" noChangeArrowheads="1"/>
          </p:cNvSpPr>
          <p:nvPr>
            <p:ph type="ctrTitle" sz="quarter"/>
          </p:nvPr>
        </p:nvSpPr>
        <p:spPr>
          <a:xfrm>
            <a:off x="1143000" y="2286000"/>
            <a:ext cx="7772400" cy="1143000"/>
          </a:xfrm>
        </p:spPr>
        <p:txBody>
          <a:bodyPr/>
          <a:lstStyle>
            <a:lvl1pPr algn="ctr">
              <a:defRPr>
                <a:solidFill>
                  <a:srgbClr val="00FFFF"/>
                </a:solidFill>
              </a:defRPr>
            </a:lvl1pPr>
          </a:lstStyle>
          <a:p>
            <a:r>
              <a:rPr lang="ja-JP" altLang="en-US"/>
              <a:t>マスタ タイトルの書式設定</a:t>
            </a:r>
          </a:p>
        </p:txBody>
      </p:sp>
      <p:sp>
        <p:nvSpPr>
          <p:cNvPr id="26659" name="Rectangle 1059"/>
          <p:cNvSpPr>
            <a:spLocks noGrp="1" noChangeArrowheads="1"/>
          </p:cNvSpPr>
          <p:nvPr>
            <p:ph type="subTitle" sz="quarter" idx="1"/>
          </p:nvPr>
        </p:nvSpPr>
        <p:spPr>
          <a:xfrm>
            <a:off x="1828800" y="3886200"/>
            <a:ext cx="6400800" cy="1752600"/>
          </a:xfrm>
        </p:spPr>
        <p:txBody>
          <a:bodyPr lIns="92075" tIns="46038" rIns="92075" bIns="46038"/>
          <a:lstStyle>
            <a:lvl1pPr marL="0" indent="0" algn="ctr">
              <a:buFont typeface="Wingdings" pitchFamily="2" charset="2"/>
              <a:buNone/>
              <a:defRPr>
                <a:solidFill>
                  <a:srgbClr val="FFFFFF"/>
                </a:solidFill>
              </a:defRPr>
            </a:lvl1pPr>
          </a:lstStyle>
          <a:p>
            <a:r>
              <a:rPr lang="ja-JP" altLang="en-US"/>
              <a:t>マスタ サブタイトルの書式設定</a:t>
            </a:r>
          </a:p>
        </p:txBody>
      </p:sp>
      <p:sp>
        <p:nvSpPr>
          <p:cNvPr id="36" name="Rectangle 1060"/>
          <p:cNvSpPr>
            <a:spLocks noGrp="1" noChangeArrowheads="1"/>
          </p:cNvSpPr>
          <p:nvPr>
            <p:ph type="dt" sz="quarter" idx="10"/>
          </p:nvPr>
        </p:nvSpPr>
        <p:spPr>
          <a:xfrm>
            <a:off x="1143000" y="6248400"/>
            <a:ext cx="1371600" cy="457200"/>
          </a:xfrm>
        </p:spPr>
        <p:txBody>
          <a:bodyPr/>
          <a:lstStyle>
            <a:lvl1pPr>
              <a:defRPr>
                <a:solidFill>
                  <a:srgbClr val="FFFFFF"/>
                </a:solidFill>
              </a:defRPr>
            </a:lvl1pPr>
          </a:lstStyle>
          <a:p>
            <a:pPr>
              <a:defRPr/>
            </a:pPr>
            <a:r>
              <a:rPr lang="en-US" altLang="ja-JP" smtClean="0"/>
              <a:t>2016/04/12</a:t>
            </a:r>
            <a:endParaRPr lang="en-US" altLang="ja-JP"/>
          </a:p>
        </p:txBody>
      </p:sp>
      <p:sp>
        <p:nvSpPr>
          <p:cNvPr id="37" name="Rectangle 1061"/>
          <p:cNvSpPr>
            <a:spLocks noGrp="1" noChangeArrowheads="1"/>
          </p:cNvSpPr>
          <p:nvPr>
            <p:ph type="ftr" sz="quarter" idx="11"/>
          </p:nvPr>
        </p:nvSpPr>
        <p:spPr>
          <a:xfrm>
            <a:off x="2743200" y="6248400"/>
            <a:ext cx="4953000" cy="457200"/>
          </a:xfrm>
        </p:spPr>
        <p:txBody>
          <a:bodyPr/>
          <a:lstStyle>
            <a:lvl1pPr>
              <a:defRPr>
                <a:solidFill>
                  <a:srgbClr val="FFFFFF"/>
                </a:solidFill>
              </a:defRPr>
            </a:lvl1pPr>
          </a:lstStyle>
          <a:p>
            <a:pPr>
              <a:defRPr/>
            </a:pPr>
            <a:r>
              <a:rPr lang="en-US" altLang="ja-JP" smtClean="0"/>
              <a:t>Copyright (C)2016, Isamu Saeki, All Rights Reserverd</a:t>
            </a:r>
            <a:endParaRPr lang="en-US" altLang="ja-JP"/>
          </a:p>
        </p:txBody>
      </p:sp>
      <p:sp>
        <p:nvSpPr>
          <p:cNvPr id="38" name="Rectangle 1062"/>
          <p:cNvSpPr>
            <a:spLocks noGrp="1" noChangeArrowheads="1"/>
          </p:cNvSpPr>
          <p:nvPr>
            <p:ph type="sldNum" sz="quarter" idx="12"/>
          </p:nvPr>
        </p:nvSpPr>
        <p:spPr>
          <a:xfrm>
            <a:off x="7924800" y="6248400"/>
            <a:ext cx="990600" cy="457200"/>
          </a:xfrm>
        </p:spPr>
        <p:txBody>
          <a:bodyPr/>
          <a:lstStyle>
            <a:lvl1pPr>
              <a:defRPr>
                <a:solidFill>
                  <a:srgbClr val="FFFFFF"/>
                </a:solidFill>
              </a:defRPr>
            </a:lvl1pPr>
          </a:lstStyle>
          <a:p>
            <a:fld id="{7A308435-3ECC-4A24-961E-E9E5FA444467}" type="slidenum">
              <a:rPr lang="en-US" altLang="ja-JP"/>
              <a:pPr/>
              <a:t>‹#›</a:t>
            </a:fld>
            <a:endParaRPr lang="en-US" altLang="ja-JP"/>
          </a:p>
        </p:txBody>
      </p:sp>
    </p:spTree>
    <p:extLst>
      <p:ext uri="{BB962C8B-B14F-4D97-AF65-F5344CB8AC3E}">
        <p14:creationId xmlns:p14="http://schemas.microsoft.com/office/powerpoint/2010/main" val="350470259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2016/04/12</a:t>
            </a:r>
            <a:endParaRPr lang="en-US" altLang="ja-JP"/>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11C0963B-249E-4A38-BBAE-CDFB060FA72C}" type="slidenum">
              <a:rPr lang="en-US" altLang="ja-JP"/>
              <a:pPr/>
              <a:t>‹#›</a:t>
            </a:fld>
            <a:endParaRPr lang="en-US" altLang="ja-JP"/>
          </a:p>
        </p:txBody>
      </p:sp>
    </p:spTree>
    <p:extLst>
      <p:ext uri="{BB962C8B-B14F-4D97-AF65-F5344CB8AC3E}">
        <p14:creationId xmlns:p14="http://schemas.microsoft.com/office/powerpoint/2010/main" val="74755032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92938" y="609600"/>
            <a:ext cx="1949450" cy="545147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1143000" y="609600"/>
            <a:ext cx="5697538" cy="545147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2016/04/12</a:t>
            </a:r>
            <a:endParaRPr lang="en-US" altLang="ja-JP"/>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800843EF-3B07-43C2-B15A-17A807B4D581}" type="slidenum">
              <a:rPr lang="en-US" altLang="ja-JP"/>
              <a:pPr/>
              <a:t>‹#›</a:t>
            </a:fld>
            <a:endParaRPr lang="en-US" altLang="ja-JP"/>
          </a:p>
        </p:txBody>
      </p:sp>
    </p:spTree>
    <p:extLst>
      <p:ext uri="{BB962C8B-B14F-4D97-AF65-F5344CB8AC3E}">
        <p14:creationId xmlns:p14="http://schemas.microsoft.com/office/powerpoint/2010/main" val="1618740696"/>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0" y="609600"/>
            <a:ext cx="7772400" cy="1143000"/>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1169988" y="1946275"/>
            <a:ext cx="7772400" cy="4114800"/>
          </a:xfrm>
        </p:spPr>
        <p:txBody>
          <a:bodyPr/>
          <a:lstStyle/>
          <a:p>
            <a:pPr lvl="0"/>
            <a:endParaRPr lang="ja-JP" altLang="en-US" noProof="0" smtClean="0"/>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2016/04/12</a:t>
            </a:r>
            <a:endParaRPr lang="en-US" altLang="ja-JP"/>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B57466AD-1F0B-442A-8E92-FDB03803065F}" type="slidenum">
              <a:rPr lang="en-US" altLang="ja-JP"/>
              <a:pPr/>
              <a:t>‹#›</a:t>
            </a:fld>
            <a:endParaRPr lang="en-US" altLang="ja-JP"/>
          </a:p>
        </p:txBody>
      </p:sp>
    </p:spTree>
    <p:extLst>
      <p:ext uri="{BB962C8B-B14F-4D97-AF65-F5344CB8AC3E}">
        <p14:creationId xmlns:p14="http://schemas.microsoft.com/office/powerpoint/2010/main" val="328251636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2016/04/12</a:t>
            </a:r>
            <a:endParaRPr lang="en-US" altLang="ja-JP"/>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384C5669-F5FD-40C7-91AC-11D6E2C69F21}" type="slidenum">
              <a:rPr lang="en-US" altLang="ja-JP"/>
              <a:pPr/>
              <a:t>‹#›</a:t>
            </a:fld>
            <a:endParaRPr lang="en-US" altLang="ja-JP"/>
          </a:p>
        </p:txBody>
      </p:sp>
    </p:spTree>
    <p:extLst>
      <p:ext uri="{BB962C8B-B14F-4D97-AF65-F5344CB8AC3E}">
        <p14:creationId xmlns:p14="http://schemas.microsoft.com/office/powerpoint/2010/main" val="152986030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2016/04/12</a:t>
            </a:r>
            <a:endParaRPr lang="en-US" altLang="ja-JP"/>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885130C5-FD99-4318-9BBC-D944CF2E3E37}" type="slidenum">
              <a:rPr lang="en-US" altLang="ja-JP"/>
              <a:pPr/>
              <a:t>‹#›</a:t>
            </a:fld>
            <a:endParaRPr lang="en-US" altLang="ja-JP"/>
          </a:p>
        </p:txBody>
      </p:sp>
    </p:spTree>
    <p:extLst>
      <p:ext uri="{BB962C8B-B14F-4D97-AF65-F5344CB8AC3E}">
        <p14:creationId xmlns:p14="http://schemas.microsoft.com/office/powerpoint/2010/main" val="5777255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1169988" y="1946275"/>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132388" y="1946275"/>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35"/>
          <p:cNvSpPr>
            <a:spLocks noGrp="1" noChangeArrowheads="1"/>
          </p:cNvSpPr>
          <p:nvPr>
            <p:ph type="dt" sz="half" idx="10"/>
          </p:nvPr>
        </p:nvSpPr>
        <p:spPr>
          <a:ln/>
        </p:spPr>
        <p:txBody>
          <a:bodyPr/>
          <a:lstStyle>
            <a:lvl1pPr>
              <a:defRPr/>
            </a:lvl1pPr>
          </a:lstStyle>
          <a:p>
            <a:pPr>
              <a:defRPr/>
            </a:pPr>
            <a:r>
              <a:rPr lang="en-US" altLang="ja-JP" smtClean="0"/>
              <a:t>2016/04/12</a:t>
            </a:r>
            <a:endParaRPr lang="en-US" altLang="ja-JP"/>
          </a:p>
        </p:txBody>
      </p:sp>
      <p:sp>
        <p:nvSpPr>
          <p:cNvPr id="6"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7" name="Rectangle 37"/>
          <p:cNvSpPr>
            <a:spLocks noGrp="1" noChangeArrowheads="1"/>
          </p:cNvSpPr>
          <p:nvPr>
            <p:ph type="sldNum" sz="quarter" idx="12"/>
          </p:nvPr>
        </p:nvSpPr>
        <p:spPr>
          <a:ln/>
        </p:spPr>
        <p:txBody>
          <a:bodyPr/>
          <a:lstStyle>
            <a:lvl1pPr>
              <a:defRPr/>
            </a:lvl1pPr>
          </a:lstStyle>
          <a:p>
            <a:fld id="{E3AE324B-EE90-4C4B-B910-EC133D5512B7}" type="slidenum">
              <a:rPr lang="en-US" altLang="ja-JP"/>
              <a:pPr/>
              <a:t>‹#›</a:t>
            </a:fld>
            <a:endParaRPr lang="en-US" altLang="ja-JP"/>
          </a:p>
        </p:txBody>
      </p:sp>
    </p:spTree>
    <p:extLst>
      <p:ext uri="{BB962C8B-B14F-4D97-AF65-F5344CB8AC3E}">
        <p14:creationId xmlns:p14="http://schemas.microsoft.com/office/powerpoint/2010/main" val="356774783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35"/>
          <p:cNvSpPr>
            <a:spLocks noGrp="1" noChangeArrowheads="1"/>
          </p:cNvSpPr>
          <p:nvPr>
            <p:ph type="dt" sz="half" idx="10"/>
          </p:nvPr>
        </p:nvSpPr>
        <p:spPr>
          <a:ln/>
        </p:spPr>
        <p:txBody>
          <a:bodyPr/>
          <a:lstStyle>
            <a:lvl1pPr>
              <a:defRPr/>
            </a:lvl1pPr>
          </a:lstStyle>
          <a:p>
            <a:pPr>
              <a:defRPr/>
            </a:pPr>
            <a:r>
              <a:rPr lang="en-US" altLang="ja-JP" smtClean="0"/>
              <a:t>2016/04/12</a:t>
            </a:r>
            <a:endParaRPr lang="en-US" altLang="ja-JP"/>
          </a:p>
        </p:txBody>
      </p:sp>
      <p:sp>
        <p:nvSpPr>
          <p:cNvPr id="8"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9" name="Rectangle 37"/>
          <p:cNvSpPr>
            <a:spLocks noGrp="1" noChangeArrowheads="1"/>
          </p:cNvSpPr>
          <p:nvPr>
            <p:ph type="sldNum" sz="quarter" idx="12"/>
          </p:nvPr>
        </p:nvSpPr>
        <p:spPr>
          <a:ln/>
        </p:spPr>
        <p:txBody>
          <a:bodyPr/>
          <a:lstStyle>
            <a:lvl1pPr>
              <a:defRPr/>
            </a:lvl1pPr>
          </a:lstStyle>
          <a:p>
            <a:fld id="{F0063CAA-3B4E-41BD-8CCC-F55D987061ED}" type="slidenum">
              <a:rPr lang="en-US" altLang="ja-JP"/>
              <a:pPr/>
              <a:t>‹#›</a:t>
            </a:fld>
            <a:endParaRPr lang="en-US" altLang="ja-JP"/>
          </a:p>
        </p:txBody>
      </p:sp>
    </p:spTree>
    <p:extLst>
      <p:ext uri="{BB962C8B-B14F-4D97-AF65-F5344CB8AC3E}">
        <p14:creationId xmlns:p14="http://schemas.microsoft.com/office/powerpoint/2010/main" val="46798381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35"/>
          <p:cNvSpPr>
            <a:spLocks noGrp="1" noChangeArrowheads="1"/>
          </p:cNvSpPr>
          <p:nvPr>
            <p:ph type="dt" sz="half" idx="10"/>
          </p:nvPr>
        </p:nvSpPr>
        <p:spPr>
          <a:ln/>
        </p:spPr>
        <p:txBody>
          <a:bodyPr/>
          <a:lstStyle>
            <a:lvl1pPr>
              <a:defRPr/>
            </a:lvl1pPr>
          </a:lstStyle>
          <a:p>
            <a:pPr>
              <a:defRPr/>
            </a:pPr>
            <a:r>
              <a:rPr lang="en-US" altLang="ja-JP" smtClean="0"/>
              <a:t>2016/04/12</a:t>
            </a:r>
            <a:endParaRPr lang="en-US" altLang="ja-JP"/>
          </a:p>
        </p:txBody>
      </p:sp>
      <p:sp>
        <p:nvSpPr>
          <p:cNvPr id="4"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5" name="Rectangle 37"/>
          <p:cNvSpPr>
            <a:spLocks noGrp="1" noChangeArrowheads="1"/>
          </p:cNvSpPr>
          <p:nvPr>
            <p:ph type="sldNum" sz="quarter" idx="12"/>
          </p:nvPr>
        </p:nvSpPr>
        <p:spPr>
          <a:ln/>
        </p:spPr>
        <p:txBody>
          <a:bodyPr/>
          <a:lstStyle>
            <a:lvl1pPr>
              <a:defRPr/>
            </a:lvl1pPr>
          </a:lstStyle>
          <a:p>
            <a:fld id="{5FBD27AB-5B09-4F2E-A295-108C46856048}" type="slidenum">
              <a:rPr lang="en-US" altLang="ja-JP"/>
              <a:pPr/>
              <a:t>‹#›</a:t>
            </a:fld>
            <a:endParaRPr lang="en-US" altLang="ja-JP"/>
          </a:p>
        </p:txBody>
      </p:sp>
    </p:spTree>
    <p:extLst>
      <p:ext uri="{BB962C8B-B14F-4D97-AF65-F5344CB8AC3E}">
        <p14:creationId xmlns:p14="http://schemas.microsoft.com/office/powerpoint/2010/main" val="20113926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5"/>
          <p:cNvSpPr>
            <a:spLocks noGrp="1" noChangeArrowheads="1"/>
          </p:cNvSpPr>
          <p:nvPr>
            <p:ph type="dt" sz="half" idx="10"/>
          </p:nvPr>
        </p:nvSpPr>
        <p:spPr>
          <a:ln/>
        </p:spPr>
        <p:txBody>
          <a:bodyPr/>
          <a:lstStyle>
            <a:lvl1pPr>
              <a:defRPr/>
            </a:lvl1pPr>
          </a:lstStyle>
          <a:p>
            <a:pPr>
              <a:defRPr/>
            </a:pPr>
            <a:r>
              <a:rPr lang="en-US" altLang="ja-JP" smtClean="0"/>
              <a:t>2016/04/12</a:t>
            </a:r>
            <a:endParaRPr lang="en-US" altLang="ja-JP"/>
          </a:p>
        </p:txBody>
      </p:sp>
      <p:sp>
        <p:nvSpPr>
          <p:cNvPr id="3"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4" name="Rectangle 37"/>
          <p:cNvSpPr>
            <a:spLocks noGrp="1" noChangeArrowheads="1"/>
          </p:cNvSpPr>
          <p:nvPr>
            <p:ph type="sldNum" sz="quarter" idx="12"/>
          </p:nvPr>
        </p:nvSpPr>
        <p:spPr>
          <a:ln/>
        </p:spPr>
        <p:txBody>
          <a:bodyPr/>
          <a:lstStyle>
            <a:lvl1pPr>
              <a:defRPr/>
            </a:lvl1pPr>
          </a:lstStyle>
          <a:p>
            <a:fld id="{0A797842-14DB-4061-BE91-242720983D47}" type="slidenum">
              <a:rPr lang="en-US" altLang="ja-JP"/>
              <a:pPr/>
              <a:t>‹#›</a:t>
            </a:fld>
            <a:endParaRPr lang="en-US" altLang="ja-JP"/>
          </a:p>
        </p:txBody>
      </p:sp>
    </p:spTree>
    <p:extLst>
      <p:ext uri="{BB962C8B-B14F-4D97-AF65-F5344CB8AC3E}">
        <p14:creationId xmlns:p14="http://schemas.microsoft.com/office/powerpoint/2010/main" val="24505578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35"/>
          <p:cNvSpPr>
            <a:spLocks noGrp="1" noChangeArrowheads="1"/>
          </p:cNvSpPr>
          <p:nvPr>
            <p:ph type="dt" sz="half" idx="10"/>
          </p:nvPr>
        </p:nvSpPr>
        <p:spPr>
          <a:ln/>
        </p:spPr>
        <p:txBody>
          <a:bodyPr/>
          <a:lstStyle>
            <a:lvl1pPr>
              <a:defRPr/>
            </a:lvl1pPr>
          </a:lstStyle>
          <a:p>
            <a:pPr>
              <a:defRPr/>
            </a:pPr>
            <a:r>
              <a:rPr lang="en-US" altLang="ja-JP" smtClean="0"/>
              <a:t>2016/04/12</a:t>
            </a:r>
            <a:endParaRPr lang="en-US" altLang="ja-JP"/>
          </a:p>
        </p:txBody>
      </p:sp>
      <p:sp>
        <p:nvSpPr>
          <p:cNvPr id="6"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7" name="Rectangle 37"/>
          <p:cNvSpPr>
            <a:spLocks noGrp="1" noChangeArrowheads="1"/>
          </p:cNvSpPr>
          <p:nvPr>
            <p:ph type="sldNum" sz="quarter" idx="12"/>
          </p:nvPr>
        </p:nvSpPr>
        <p:spPr>
          <a:ln/>
        </p:spPr>
        <p:txBody>
          <a:bodyPr/>
          <a:lstStyle>
            <a:lvl1pPr>
              <a:defRPr/>
            </a:lvl1pPr>
          </a:lstStyle>
          <a:p>
            <a:fld id="{E6C0CCC9-5D0C-4F2C-9B2C-4F13AB937AB2}" type="slidenum">
              <a:rPr lang="en-US" altLang="ja-JP"/>
              <a:pPr/>
              <a:t>‹#›</a:t>
            </a:fld>
            <a:endParaRPr lang="en-US" altLang="ja-JP"/>
          </a:p>
        </p:txBody>
      </p:sp>
    </p:spTree>
    <p:extLst>
      <p:ext uri="{BB962C8B-B14F-4D97-AF65-F5344CB8AC3E}">
        <p14:creationId xmlns:p14="http://schemas.microsoft.com/office/powerpoint/2010/main" val="70889520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35"/>
          <p:cNvSpPr>
            <a:spLocks noGrp="1" noChangeArrowheads="1"/>
          </p:cNvSpPr>
          <p:nvPr>
            <p:ph type="dt" sz="half" idx="10"/>
          </p:nvPr>
        </p:nvSpPr>
        <p:spPr>
          <a:ln/>
        </p:spPr>
        <p:txBody>
          <a:bodyPr/>
          <a:lstStyle>
            <a:lvl1pPr>
              <a:defRPr/>
            </a:lvl1pPr>
          </a:lstStyle>
          <a:p>
            <a:pPr>
              <a:defRPr/>
            </a:pPr>
            <a:r>
              <a:rPr lang="en-US" altLang="ja-JP" smtClean="0"/>
              <a:t>2016/04/12</a:t>
            </a:r>
            <a:endParaRPr lang="en-US" altLang="ja-JP"/>
          </a:p>
        </p:txBody>
      </p:sp>
      <p:sp>
        <p:nvSpPr>
          <p:cNvPr id="6"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7" name="Rectangle 37"/>
          <p:cNvSpPr>
            <a:spLocks noGrp="1" noChangeArrowheads="1"/>
          </p:cNvSpPr>
          <p:nvPr>
            <p:ph type="sldNum" sz="quarter" idx="12"/>
          </p:nvPr>
        </p:nvSpPr>
        <p:spPr>
          <a:ln/>
        </p:spPr>
        <p:txBody>
          <a:bodyPr/>
          <a:lstStyle>
            <a:lvl1pPr>
              <a:defRPr/>
            </a:lvl1pPr>
          </a:lstStyle>
          <a:p>
            <a:fld id="{E96F19D0-8D64-4121-A39D-D4E79A2B268E}" type="slidenum">
              <a:rPr lang="en-US" altLang="ja-JP"/>
              <a:pPr/>
              <a:t>‹#›</a:t>
            </a:fld>
            <a:endParaRPr lang="en-US" altLang="ja-JP"/>
          </a:p>
        </p:txBody>
      </p:sp>
    </p:spTree>
    <p:extLst>
      <p:ext uri="{BB962C8B-B14F-4D97-AF65-F5344CB8AC3E}">
        <p14:creationId xmlns:p14="http://schemas.microsoft.com/office/powerpoint/2010/main" val="138714801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085850" cy="6854825"/>
            <a:chOff x="0" y="0"/>
            <a:chExt cx="684" cy="4318"/>
          </a:xfrm>
        </p:grpSpPr>
        <p:sp>
          <p:nvSpPr>
            <p:cNvPr id="25603" name="Rectangle 3"/>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w="9525">
              <a:noFill/>
              <a:miter lim="800000"/>
              <a:headEnd/>
              <a:tailEnd/>
            </a:ln>
            <a:effectLst/>
          </p:spPr>
          <p:txBody>
            <a:bodyPr wrap="none" anchor="ctr"/>
            <a:lstStyle/>
            <a:p>
              <a:pPr>
                <a:defRPr/>
              </a:pPr>
              <a:endParaRPr lang="ja-JP" altLang="en-US">
                <a:latin typeface="Times New Roman" charset="0"/>
                <a:ea typeface="ＭＳ Ｐゴシック" charset="-128"/>
              </a:endParaRPr>
            </a:p>
          </p:txBody>
        </p:sp>
        <p:grpSp>
          <p:nvGrpSpPr>
            <p:cNvPr id="1033" name="Group 4"/>
            <p:cNvGrpSpPr>
              <a:grpSpLocks/>
            </p:cNvGrpSpPr>
            <p:nvPr/>
          </p:nvGrpSpPr>
          <p:grpSpPr bwMode="auto">
            <a:xfrm>
              <a:off x="48" y="102"/>
              <a:ext cx="96" cy="4128"/>
              <a:chOff x="48" y="102"/>
              <a:chExt cx="96" cy="4128"/>
            </a:xfrm>
          </p:grpSpPr>
          <p:sp>
            <p:nvSpPr>
              <p:cNvPr id="1034" name="Rectangle 5"/>
              <p:cNvSpPr>
                <a:spLocks noChangeArrowheads="1"/>
              </p:cNvSpPr>
              <p:nvPr/>
            </p:nvSpPr>
            <p:spPr bwMode="auto">
              <a:xfrm>
                <a:off x="48" y="110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5" name="Rectangle 6"/>
              <p:cNvSpPr>
                <a:spLocks noChangeArrowheads="1"/>
              </p:cNvSpPr>
              <p:nvPr/>
            </p:nvSpPr>
            <p:spPr bwMode="auto">
              <a:xfrm>
                <a:off x="48" y="125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6" name="Rectangle 7"/>
              <p:cNvSpPr>
                <a:spLocks noChangeArrowheads="1"/>
              </p:cNvSpPr>
              <p:nvPr/>
            </p:nvSpPr>
            <p:spPr bwMode="auto">
              <a:xfrm>
                <a:off x="48" y="139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7" name="Rectangle 8"/>
              <p:cNvSpPr>
                <a:spLocks noChangeArrowheads="1"/>
              </p:cNvSpPr>
              <p:nvPr/>
            </p:nvSpPr>
            <p:spPr bwMode="auto">
              <a:xfrm>
                <a:off x="48" y="1538"/>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8" name="Rectangle 9"/>
              <p:cNvSpPr>
                <a:spLocks noChangeArrowheads="1"/>
              </p:cNvSpPr>
              <p:nvPr/>
            </p:nvSpPr>
            <p:spPr bwMode="auto">
              <a:xfrm>
                <a:off x="48" y="1683"/>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9" name="Rectangle 10"/>
              <p:cNvSpPr>
                <a:spLocks noChangeArrowheads="1"/>
              </p:cNvSpPr>
              <p:nvPr/>
            </p:nvSpPr>
            <p:spPr bwMode="auto">
              <a:xfrm>
                <a:off x="48" y="1826"/>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0" name="Rectangle 11"/>
              <p:cNvSpPr>
                <a:spLocks noChangeArrowheads="1"/>
              </p:cNvSpPr>
              <p:nvPr/>
            </p:nvSpPr>
            <p:spPr bwMode="auto">
              <a:xfrm>
                <a:off x="48" y="197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1" name="Rectangle 12"/>
              <p:cNvSpPr>
                <a:spLocks noChangeArrowheads="1"/>
              </p:cNvSpPr>
              <p:nvPr/>
            </p:nvSpPr>
            <p:spPr bwMode="auto">
              <a:xfrm>
                <a:off x="48" y="2115"/>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2" name="Rectangle 13"/>
              <p:cNvSpPr>
                <a:spLocks noChangeArrowheads="1"/>
              </p:cNvSpPr>
              <p:nvPr/>
            </p:nvSpPr>
            <p:spPr bwMode="auto">
              <a:xfrm>
                <a:off x="48" y="2259"/>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3" name="Rectangle 14"/>
              <p:cNvSpPr>
                <a:spLocks noChangeArrowheads="1"/>
              </p:cNvSpPr>
              <p:nvPr/>
            </p:nvSpPr>
            <p:spPr bwMode="auto">
              <a:xfrm>
                <a:off x="48" y="240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4" name="Rectangle 15"/>
              <p:cNvSpPr>
                <a:spLocks noChangeArrowheads="1"/>
              </p:cNvSpPr>
              <p:nvPr/>
            </p:nvSpPr>
            <p:spPr bwMode="auto">
              <a:xfrm>
                <a:off x="48" y="2548"/>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5" name="Rectangle 16"/>
              <p:cNvSpPr>
                <a:spLocks noChangeArrowheads="1"/>
              </p:cNvSpPr>
              <p:nvPr/>
            </p:nvSpPr>
            <p:spPr bwMode="auto">
              <a:xfrm>
                <a:off x="48" y="2692"/>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6" name="Rectangle 17"/>
              <p:cNvSpPr>
                <a:spLocks noChangeArrowheads="1"/>
              </p:cNvSpPr>
              <p:nvPr/>
            </p:nvSpPr>
            <p:spPr bwMode="auto">
              <a:xfrm>
                <a:off x="48" y="2836"/>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7" name="Rectangle 18"/>
              <p:cNvSpPr>
                <a:spLocks noChangeArrowheads="1"/>
              </p:cNvSpPr>
              <p:nvPr/>
            </p:nvSpPr>
            <p:spPr bwMode="auto">
              <a:xfrm>
                <a:off x="48" y="298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8" name="Rectangle 19"/>
              <p:cNvSpPr>
                <a:spLocks noChangeArrowheads="1"/>
              </p:cNvSpPr>
              <p:nvPr/>
            </p:nvSpPr>
            <p:spPr bwMode="auto">
              <a:xfrm>
                <a:off x="48" y="3124"/>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9" name="Rectangle 20"/>
              <p:cNvSpPr>
                <a:spLocks noChangeArrowheads="1"/>
              </p:cNvSpPr>
              <p:nvPr/>
            </p:nvSpPr>
            <p:spPr bwMode="auto">
              <a:xfrm>
                <a:off x="48" y="3269"/>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0" name="Rectangle 21"/>
              <p:cNvSpPr>
                <a:spLocks noChangeArrowheads="1"/>
              </p:cNvSpPr>
              <p:nvPr/>
            </p:nvSpPr>
            <p:spPr bwMode="auto">
              <a:xfrm>
                <a:off x="48" y="3412"/>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1" name="Rectangle 22"/>
              <p:cNvSpPr>
                <a:spLocks noChangeArrowheads="1"/>
              </p:cNvSpPr>
              <p:nvPr/>
            </p:nvSpPr>
            <p:spPr bwMode="auto">
              <a:xfrm>
                <a:off x="48" y="3557"/>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2" name="Rectangle 23"/>
              <p:cNvSpPr>
                <a:spLocks noChangeArrowheads="1"/>
              </p:cNvSpPr>
              <p:nvPr/>
            </p:nvSpPr>
            <p:spPr bwMode="auto">
              <a:xfrm>
                <a:off x="48" y="3702"/>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3" name="Rectangle 24"/>
              <p:cNvSpPr>
                <a:spLocks noChangeArrowheads="1"/>
              </p:cNvSpPr>
              <p:nvPr/>
            </p:nvSpPr>
            <p:spPr bwMode="auto">
              <a:xfrm>
                <a:off x="48" y="384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4" name="Rectangle 25"/>
              <p:cNvSpPr>
                <a:spLocks noChangeArrowheads="1"/>
              </p:cNvSpPr>
              <p:nvPr/>
            </p:nvSpPr>
            <p:spPr bwMode="auto">
              <a:xfrm>
                <a:off x="48" y="399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5" name="Rectangle 26"/>
              <p:cNvSpPr>
                <a:spLocks noChangeArrowheads="1"/>
              </p:cNvSpPr>
              <p:nvPr/>
            </p:nvSpPr>
            <p:spPr bwMode="auto">
              <a:xfrm>
                <a:off x="48" y="413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6" name="Rectangle 27"/>
              <p:cNvSpPr>
                <a:spLocks noChangeArrowheads="1"/>
              </p:cNvSpPr>
              <p:nvPr/>
            </p:nvSpPr>
            <p:spPr bwMode="auto">
              <a:xfrm>
                <a:off x="48" y="102"/>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7" name="Rectangle 28"/>
              <p:cNvSpPr>
                <a:spLocks noChangeArrowheads="1"/>
              </p:cNvSpPr>
              <p:nvPr/>
            </p:nvSpPr>
            <p:spPr bwMode="auto">
              <a:xfrm>
                <a:off x="48" y="246"/>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8" name="Rectangle 29"/>
              <p:cNvSpPr>
                <a:spLocks noChangeArrowheads="1"/>
              </p:cNvSpPr>
              <p:nvPr/>
            </p:nvSpPr>
            <p:spPr bwMode="auto">
              <a:xfrm>
                <a:off x="48" y="39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9" name="Rectangle 30"/>
              <p:cNvSpPr>
                <a:spLocks noChangeArrowheads="1"/>
              </p:cNvSpPr>
              <p:nvPr/>
            </p:nvSpPr>
            <p:spPr bwMode="auto">
              <a:xfrm>
                <a:off x="48" y="535"/>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60" name="Rectangle 31"/>
              <p:cNvSpPr>
                <a:spLocks noChangeArrowheads="1"/>
              </p:cNvSpPr>
              <p:nvPr/>
            </p:nvSpPr>
            <p:spPr bwMode="auto">
              <a:xfrm>
                <a:off x="48" y="679"/>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61" name="Rectangle 32"/>
              <p:cNvSpPr>
                <a:spLocks noChangeArrowheads="1"/>
              </p:cNvSpPr>
              <p:nvPr/>
            </p:nvSpPr>
            <p:spPr bwMode="auto">
              <a:xfrm>
                <a:off x="48" y="82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62" name="Rectangle 33"/>
              <p:cNvSpPr>
                <a:spLocks noChangeArrowheads="1"/>
              </p:cNvSpPr>
              <p:nvPr/>
            </p:nvSpPr>
            <p:spPr bwMode="auto">
              <a:xfrm>
                <a:off x="48" y="968"/>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grpSp>
      </p:grpSp>
      <p:sp>
        <p:nvSpPr>
          <p:cNvPr id="1027" name="Rectangle 34"/>
          <p:cNvSpPr>
            <a:spLocks noGrp="1" noChangeArrowheads="1"/>
          </p:cNvSpPr>
          <p:nvPr>
            <p:ph type="title"/>
          </p:nvPr>
        </p:nvSpPr>
        <p:spPr bwMode="auto">
          <a:xfrm>
            <a:off x="11430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ja-JP" altLang="en-US" smtClean="0"/>
              <a:t>マスタ タイトルの書式設定</a:t>
            </a:r>
          </a:p>
        </p:txBody>
      </p:sp>
      <p:sp>
        <p:nvSpPr>
          <p:cNvPr id="25635" name="Rectangle 35"/>
          <p:cNvSpPr>
            <a:spLocks noGrp="1" noChangeArrowheads="1"/>
          </p:cNvSpPr>
          <p:nvPr>
            <p:ph type="dt" sz="half" idx="2"/>
          </p:nvPr>
        </p:nvSpPr>
        <p:spPr bwMode="auto">
          <a:xfrm>
            <a:off x="1143000" y="6248400"/>
            <a:ext cx="10668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latin typeface="Times New Roman" charset="0"/>
                <a:ea typeface="ＭＳ Ｐゴシック" charset="-128"/>
              </a:defRPr>
            </a:lvl1pPr>
          </a:lstStyle>
          <a:p>
            <a:pPr>
              <a:defRPr/>
            </a:pPr>
            <a:r>
              <a:rPr lang="en-US" altLang="ja-JP" smtClean="0"/>
              <a:t>2016/04/12</a:t>
            </a:r>
            <a:endParaRPr lang="en-US" altLang="ja-JP"/>
          </a:p>
        </p:txBody>
      </p:sp>
      <p:sp>
        <p:nvSpPr>
          <p:cNvPr id="25636" name="Rectangle 36"/>
          <p:cNvSpPr>
            <a:spLocks noGrp="1" noChangeArrowheads="1"/>
          </p:cNvSpPr>
          <p:nvPr>
            <p:ph type="ftr" sz="quarter" idx="3"/>
          </p:nvPr>
        </p:nvSpPr>
        <p:spPr bwMode="auto">
          <a:xfrm>
            <a:off x="2209800" y="6248400"/>
            <a:ext cx="60198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latin typeface="Times New Roman" charset="0"/>
                <a:ea typeface="ＭＳ Ｐゴシック" charset="-128"/>
              </a:defRPr>
            </a:lvl1pPr>
          </a:lstStyle>
          <a:p>
            <a:pPr>
              <a:defRPr/>
            </a:pPr>
            <a:r>
              <a:rPr lang="en-US" altLang="ja-JP" smtClean="0"/>
              <a:t>Copyright (C)2016, Isamu Saeki, All Rights Reserverd</a:t>
            </a:r>
            <a:endParaRPr lang="en-US" altLang="ja-JP"/>
          </a:p>
        </p:txBody>
      </p:sp>
      <p:sp>
        <p:nvSpPr>
          <p:cNvPr id="25637" name="Rectangle 37"/>
          <p:cNvSpPr>
            <a:spLocks noGrp="1" noChangeArrowheads="1"/>
          </p:cNvSpPr>
          <p:nvPr>
            <p:ph type="sldNum" sz="quarter" idx="4"/>
          </p:nvPr>
        </p:nvSpPr>
        <p:spPr bwMode="auto">
          <a:xfrm>
            <a:off x="8305800" y="6248400"/>
            <a:ext cx="609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kumimoji="0" sz="1400"/>
            </a:lvl1pPr>
          </a:lstStyle>
          <a:p>
            <a:fld id="{3131A44C-0F4D-4949-9DEC-4EB256C83A97}" type="slidenum">
              <a:rPr lang="en-US" altLang="ja-JP"/>
              <a:pPr/>
              <a:t>‹#›</a:t>
            </a:fld>
            <a:endParaRPr lang="en-US" altLang="ja-JP"/>
          </a:p>
        </p:txBody>
      </p:sp>
      <p:sp>
        <p:nvSpPr>
          <p:cNvPr id="25638" name="Rectangle 38"/>
          <p:cNvSpPr>
            <a:spLocks noGrp="1" noChangeArrowheads="1"/>
          </p:cNvSpPr>
          <p:nvPr>
            <p:ph type="body" idx="1"/>
          </p:nvPr>
        </p:nvSpPr>
        <p:spPr bwMode="auto">
          <a:xfrm>
            <a:off x="1169988" y="1946275"/>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Tree>
  </p:cSld>
  <p:clrMap bg1="dk2" tx1="lt1" bg2="dk1" tx2="lt2" accent1="accent1" accent2="accent2" accent3="accent3" accent4="accent4" accent5="accent5" accent6="accent6" hlink="hlink" folHlink="folHlink"/>
  <p:sldLayoutIdLst>
    <p:sldLayoutId id="2147483810"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 id="2147483809" r:id="rId12"/>
  </p:sldLayoutIdLst>
  <p:transition/>
  <p:hf hdr="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charset="0"/>
          <a:ea typeface="ＭＳ Ｐゴシック" charset="-128"/>
        </a:defRPr>
      </a:lvl2pPr>
      <a:lvl3pPr algn="l" rtl="0" eaLnBrk="0" fontAlgn="base" hangingPunct="0">
        <a:spcBef>
          <a:spcPct val="0"/>
        </a:spcBef>
        <a:spcAft>
          <a:spcPct val="0"/>
        </a:spcAft>
        <a:defRPr kumimoji="1" sz="4400">
          <a:solidFill>
            <a:schemeClr val="tx2"/>
          </a:solidFill>
          <a:latin typeface="Times New Roman" charset="0"/>
          <a:ea typeface="ＭＳ Ｐゴシック" charset="-128"/>
        </a:defRPr>
      </a:lvl3pPr>
      <a:lvl4pPr algn="l" rtl="0" eaLnBrk="0" fontAlgn="base" hangingPunct="0">
        <a:spcBef>
          <a:spcPct val="0"/>
        </a:spcBef>
        <a:spcAft>
          <a:spcPct val="0"/>
        </a:spcAft>
        <a:defRPr kumimoji="1" sz="4400">
          <a:solidFill>
            <a:schemeClr val="tx2"/>
          </a:solidFill>
          <a:latin typeface="Times New Roman" charset="0"/>
          <a:ea typeface="ＭＳ Ｐゴシック" charset="-128"/>
        </a:defRPr>
      </a:lvl4pPr>
      <a:lvl5pPr algn="l" rtl="0" eaLnBrk="0" fontAlgn="base" hangingPunct="0">
        <a:spcBef>
          <a:spcPct val="0"/>
        </a:spcBef>
        <a:spcAft>
          <a:spcPct val="0"/>
        </a:spcAft>
        <a:defRPr kumimoji="1" sz="4400">
          <a:solidFill>
            <a:schemeClr val="tx2"/>
          </a:solidFill>
          <a:latin typeface="Times New Roman" charset="0"/>
          <a:ea typeface="ＭＳ Ｐゴシック" charset="-128"/>
        </a:defRPr>
      </a:lvl5pPr>
      <a:lvl6pPr marL="457200" algn="l" rtl="0" fontAlgn="base">
        <a:spcBef>
          <a:spcPct val="0"/>
        </a:spcBef>
        <a:spcAft>
          <a:spcPct val="0"/>
        </a:spcAft>
        <a:defRPr kumimoji="1" sz="4400">
          <a:solidFill>
            <a:schemeClr val="tx2"/>
          </a:solidFill>
          <a:latin typeface="Times New Roman" charset="0"/>
          <a:ea typeface="ＭＳ Ｐゴシック" charset="-128"/>
        </a:defRPr>
      </a:lvl6pPr>
      <a:lvl7pPr marL="914400" algn="l" rtl="0" fontAlgn="base">
        <a:spcBef>
          <a:spcPct val="0"/>
        </a:spcBef>
        <a:spcAft>
          <a:spcPct val="0"/>
        </a:spcAft>
        <a:defRPr kumimoji="1" sz="4400">
          <a:solidFill>
            <a:schemeClr val="tx2"/>
          </a:solidFill>
          <a:latin typeface="Times New Roman" charset="0"/>
          <a:ea typeface="ＭＳ Ｐゴシック" charset="-128"/>
        </a:defRPr>
      </a:lvl7pPr>
      <a:lvl8pPr marL="1371600" algn="l" rtl="0" fontAlgn="base">
        <a:spcBef>
          <a:spcPct val="0"/>
        </a:spcBef>
        <a:spcAft>
          <a:spcPct val="0"/>
        </a:spcAft>
        <a:defRPr kumimoji="1" sz="4400">
          <a:solidFill>
            <a:schemeClr val="tx2"/>
          </a:solidFill>
          <a:latin typeface="Times New Roman" charset="0"/>
          <a:ea typeface="ＭＳ Ｐゴシック" charset="-128"/>
        </a:defRPr>
      </a:lvl8pPr>
      <a:lvl9pPr marL="1828800" algn="l" rtl="0" fontAlgn="base">
        <a:spcBef>
          <a:spcPct val="0"/>
        </a:spcBef>
        <a:spcAft>
          <a:spcPct val="0"/>
        </a:spcAft>
        <a:defRPr kumimoji="1" sz="4400">
          <a:solidFill>
            <a:schemeClr val="tx2"/>
          </a:solidFill>
          <a:latin typeface="Times New Roman" charset="0"/>
          <a:ea typeface="ＭＳ Ｐゴシック" charset="-128"/>
        </a:defRPr>
      </a:lvl9pPr>
    </p:titleStyle>
    <p:bodyStyle>
      <a:lvl1pPr marL="342900" indent="-342900" algn="l" rtl="0" eaLnBrk="0" fontAlgn="base" hangingPunct="0">
        <a:spcBef>
          <a:spcPct val="20000"/>
        </a:spcBef>
        <a:spcAft>
          <a:spcPct val="0"/>
        </a:spcAft>
        <a:buClr>
          <a:schemeClr val="tx2"/>
        </a:buClr>
        <a:buSzPct val="75000"/>
        <a:buFont typeface="Wingdings" panose="05000000000000000000" pitchFamily="2" charset="2"/>
        <a:buChar char="n"/>
        <a:defRPr kumimoji="1"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0000"/>
        <a:buFont typeface="Wingdings" panose="05000000000000000000" pitchFamily="2" charset="2"/>
        <a:buChar char="u"/>
        <a:defRPr kumimoji="1" sz="3200">
          <a:solidFill>
            <a:schemeClr val="tx1"/>
          </a:solidFill>
          <a:effectLst>
            <a:outerShdw blurRad="38100" dist="38100" dir="2700000" algn="tl">
              <a:srgbClr val="000000"/>
            </a:outerShdw>
          </a:effectLst>
          <a:latin typeface="+mn-lt"/>
          <a:ea typeface="+mn-ea"/>
        </a:defRPr>
      </a:lvl2pPr>
      <a:lvl3pPr marL="1143000" indent="-228600" algn="l" rtl="0" eaLnBrk="0" fontAlgn="base" hangingPunct="0">
        <a:spcBef>
          <a:spcPct val="20000"/>
        </a:spcBef>
        <a:spcAft>
          <a:spcPct val="0"/>
        </a:spcAft>
        <a:buClr>
          <a:schemeClr val="tx2"/>
        </a:buClr>
        <a:buSzPct val="60000"/>
        <a:buFont typeface="Wingdings" panose="05000000000000000000" pitchFamily="2" charset="2"/>
        <a:buChar char="t"/>
        <a:defRPr kumimoji="1" sz="3200">
          <a:solidFill>
            <a:schemeClr val="tx1"/>
          </a:solidFill>
          <a:effectLst>
            <a:outerShdw blurRad="38100" dist="38100" dir="2700000" algn="tl">
              <a:srgbClr val="000000"/>
            </a:outerShdw>
          </a:effectLst>
          <a:latin typeface="+mn-lt"/>
          <a:ea typeface="+mn-ea"/>
        </a:defRPr>
      </a:lvl3pPr>
      <a:lvl4pPr marL="1600200" indent="-228600" algn="l" rtl="0" eaLnBrk="0" fontAlgn="base" hangingPunct="0">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4pPr>
      <a:lvl5pPr marL="2057400" indent="-228600" algn="l" rtl="0" eaLnBrk="0" fontAlgn="base" hangingPunct="0">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5pPr>
      <a:lvl6pPr marL="2514600" indent="-228600" algn="l" rtl="0" fontAlgn="base">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yahoo.co.jp/" TargetMode="External"/><Relationship Id="rId2" Type="http://schemas.openxmlformats.org/officeDocument/2006/relationships/hyperlink" Target="http://www.google.co.jp/" TargetMode="External"/><Relationship Id="rId1" Type="http://schemas.openxmlformats.org/officeDocument/2006/relationships/slideLayout" Target="../slideLayouts/slideLayout2.xml"/><Relationship Id="rId4" Type="http://schemas.openxmlformats.org/officeDocument/2006/relationships/hyperlink" Target="http://www.bing.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1060"/>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solidFill>
                  <a:srgbClr val="FFFFFF"/>
                </a:solidFill>
              </a:rPr>
              <a:t>2016/04/12</a:t>
            </a:r>
            <a:endParaRPr kumimoji="0" lang="en-US" altLang="ja-JP" sz="1400" dirty="0" smtClean="0">
              <a:solidFill>
                <a:srgbClr val="FFFFFF"/>
              </a:solidFill>
            </a:endParaRPr>
          </a:p>
        </p:txBody>
      </p:sp>
      <p:sp>
        <p:nvSpPr>
          <p:cNvPr id="3075" name="Rectangle 1061"/>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dirty="0" smtClean="0">
                <a:solidFill>
                  <a:srgbClr val="FFFFFF"/>
                </a:solidFill>
              </a:rPr>
              <a:t>Copyright (C)2016, Isamu Saeki, All Rights </a:t>
            </a:r>
            <a:r>
              <a:rPr kumimoji="0" lang="en-US" altLang="ja-JP" sz="1400" dirty="0" err="1" smtClean="0">
                <a:solidFill>
                  <a:srgbClr val="FFFFFF"/>
                </a:solidFill>
              </a:rPr>
              <a:t>Reserverd</a:t>
            </a:r>
            <a:endParaRPr kumimoji="0" lang="en-US" altLang="ja-JP" sz="1400" dirty="0" smtClean="0">
              <a:solidFill>
                <a:srgbClr val="FFFFFF"/>
              </a:solidFill>
            </a:endParaRPr>
          </a:p>
        </p:txBody>
      </p:sp>
      <p:sp>
        <p:nvSpPr>
          <p:cNvPr id="3076" name="Rectangle 1062"/>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3DA1BCB8-4EE5-4626-9F20-73D1A0B179FE}" type="slidenum">
              <a:rPr kumimoji="0" lang="en-US" altLang="ja-JP" sz="1400">
                <a:solidFill>
                  <a:srgbClr val="FFFFFF"/>
                </a:solidFill>
              </a:rPr>
              <a:pPr eaLnBrk="1" hangingPunct="1">
                <a:spcBef>
                  <a:spcPct val="0"/>
                </a:spcBef>
                <a:buClrTx/>
                <a:buSzTx/>
                <a:buFontTx/>
                <a:buNone/>
              </a:pPr>
              <a:t>1</a:t>
            </a:fld>
            <a:endParaRPr kumimoji="0" lang="en-US" altLang="ja-JP" sz="1400">
              <a:solidFill>
                <a:srgbClr val="FFFFFF"/>
              </a:solidFill>
            </a:endParaRPr>
          </a:p>
        </p:txBody>
      </p:sp>
      <p:sp>
        <p:nvSpPr>
          <p:cNvPr id="3077" name="Rectangle 2"/>
          <p:cNvSpPr>
            <a:spLocks noGrp="1" noChangeArrowheads="1"/>
          </p:cNvSpPr>
          <p:nvPr>
            <p:ph type="ctrTitle"/>
          </p:nvPr>
        </p:nvSpPr>
        <p:spPr/>
        <p:txBody>
          <a:bodyPr/>
          <a:lstStyle/>
          <a:p>
            <a:pPr eaLnBrk="1" hangingPunct="1"/>
            <a:r>
              <a:rPr lang="ja-JP" altLang="en-US" smtClean="0"/>
              <a:t>文化社会学情報演習</a:t>
            </a:r>
            <a:br>
              <a:rPr lang="ja-JP" altLang="en-US" smtClean="0"/>
            </a:br>
            <a:r>
              <a:rPr lang="en-US" altLang="ja-JP" smtClean="0"/>
              <a:t>Web</a:t>
            </a:r>
            <a:r>
              <a:rPr lang="ja-JP" altLang="en-US" smtClean="0"/>
              <a:t>検索</a:t>
            </a:r>
          </a:p>
        </p:txBody>
      </p:sp>
      <p:sp>
        <p:nvSpPr>
          <p:cNvPr id="210947" name="Rectangle 3"/>
          <p:cNvSpPr>
            <a:spLocks noGrp="1" noChangeArrowheads="1"/>
          </p:cNvSpPr>
          <p:nvPr>
            <p:ph type="subTitle" idx="1"/>
          </p:nvPr>
        </p:nvSpPr>
        <p:spPr>
          <a:xfrm>
            <a:off x="1331640" y="3645024"/>
            <a:ext cx="6769100" cy="1752600"/>
          </a:xfrm>
        </p:spPr>
        <p:txBody>
          <a:bodyPr/>
          <a:lstStyle/>
          <a:p>
            <a:pPr eaLnBrk="1" hangingPunct="1">
              <a:defRPr/>
            </a:pPr>
            <a:endParaRPr lang="en-US" altLang="ja-JP" dirty="0" smtClean="0"/>
          </a:p>
          <a:p>
            <a:pPr eaLnBrk="1" hangingPunct="1">
              <a:defRPr/>
            </a:pPr>
            <a:r>
              <a:rPr lang="en-US" altLang="ja-JP" dirty="0" smtClean="0"/>
              <a:t>2016</a:t>
            </a:r>
            <a:r>
              <a:rPr lang="ja-JP" altLang="en-US" dirty="0" smtClean="0"/>
              <a:t>年</a:t>
            </a:r>
            <a:r>
              <a:rPr lang="en-US" altLang="ja-JP" dirty="0" smtClean="0"/>
              <a:t>4</a:t>
            </a:r>
            <a:r>
              <a:rPr lang="ja-JP" altLang="en-US" dirty="0" smtClean="0"/>
              <a:t>月</a:t>
            </a:r>
            <a:r>
              <a:rPr lang="en-US" altLang="ja-JP" dirty="0" smtClean="0"/>
              <a:t>12</a:t>
            </a:r>
            <a:r>
              <a:rPr lang="ja-JP" altLang="en-US" dirty="0" smtClean="0"/>
              <a:t>日</a:t>
            </a:r>
            <a:endParaRPr lang="en-US" altLang="ja-JP" dirty="0" smtClean="0"/>
          </a:p>
          <a:p>
            <a:pPr eaLnBrk="1" hangingPunct="1">
              <a:defRPr/>
            </a:pPr>
            <a:r>
              <a:rPr lang="en-US" altLang="ja-JP" sz="2400" dirty="0" smtClean="0"/>
              <a:t>(arimoto,saeki,shisei2,taishin)@konan-wu.ac.jp</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13315"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3316"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2AD59D3B-32A8-4F47-AACB-02ABEEC8A4A2}" type="slidenum">
              <a:rPr kumimoji="0" lang="en-US" altLang="ja-JP" sz="1400"/>
              <a:pPr eaLnBrk="1" hangingPunct="1">
                <a:spcBef>
                  <a:spcPct val="0"/>
                </a:spcBef>
                <a:buClrTx/>
                <a:buSzTx/>
                <a:buFontTx/>
                <a:buNone/>
              </a:pPr>
              <a:t>10</a:t>
            </a:fld>
            <a:endParaRPr kumimoji="0" lang="en-US" altLang="ja-JP" sz="1400"/>
          </a:p>
        </p:txBody>
      </p:sp>
      <p:sp>
        <p:nvSpPr>
          <p:cNvPr id="13317" name="Rectangle 2"/>
          <p:cNvSpPr>
            <a:spLocks noGrp="1" noChangeArrowheads="1"/>
          </p:cNvSpPr>
          <p:nvPr>
            <p:ph type="title"/>
          </p:nvPr>
        </p:nvSpPr>
        <p:spPr/>
        <p:txBody>
          <a:bodyPr/>
          <a:lstStyle/>
          <a:p>
            <a:pPr eaLnBrk="1" hangingPunct="1"/>
            <a:r>
              <a:rPr lang="ja-JP" altLang="en-US" smtClean="0"/>
              <a:t>大・小文字と全・半角</a:t>
            </a:r>
          </a:p>
        </p:txBody>
      </p:sp>
      <p:sp>
        <p:nvSpPr>
          <p:cNvPr id="228355" name="Rectangle 3"/>
          <p:cNvSpPr>
            <a:spLocks noGrp="1" noChangeArrowheads="1"/>
          </p:cNvSpPr>
          <p:nvPr>
            <p:ph type="body" idx="1"/>
          </p:nvPr>
        </p:nvSpPr>
        <p:spPr/>
        <p:txBody>
          <a:bodyPr/>
          <a:lstStyle/>
          <a:p>
            <a:pPr eaLnBrk="1" hangingPunct="1">
              <a:defRPr/>
            </a:pPr>
            <a:r>
              <a:rPr lang="ja-JP" altLang="en-US" dirty="0" smtClean="0"/>
              <a:t>「</a:t>
            </a:r>
            <a:r>
              <a:rPr lang="en-US" altLang="ja-JP" dirty="0" smtClean="0"/>
              <a:t>windows</a:t>
            </a:r>
            <a:r>
              <a:rPr lang="ja-JP" altLang="en-US" dirty="0" smtClean="0"/>
              <a:t>」と「</a:t>
            </a:r>
            <a:r>
              <a:rPr lang="en-US" altLang="ja-JP" dirty="0" smtClean="0"/>
              <a:t>WINDOWS</a:t>
            </a:r>
            <a:r>
              <a:rPr lang="ja-JP" altLang="en-US" dirty="0" smtClean="0"/>
              <a:t>」と「</a:t>
            </a:r>
            <a:r>
              <a:rPr lang="en-US" altLang="ja-JP" dirty="0" smtClean="0"/>
              <a:t>Windows</a:t>
            </a:r>
            <a:r>
              <a:rPr lang="ja-JP" altLang="en-US" dirty="0" smtClean="0"/>
              <a:t>」</a:t>
            </a:r>
          </a:p>
          <a:p>
            <a:pPr eaLnBrk="1" hangingPunct="1">
              <a:defRPr/>
            </a:pPr>
            <a:r>
              <a:rPr lang="ja-JP" altLang="en-US" dirty="0" smtClean="0"/>
              <a:t>全角の「パソコン」と半角の「ﾊﾟｿｺﾝ」</a:t>
            </a:r>
          </a:p>
          <a:p>
            <a:pPr eaLnBrk="1" hangingPunct="1">
              <a:defRPr/>
            </a:pPr>
            <a:r>
              <a:rPr lang="ja-JP" altLang="en-US" dirty="0" smtClean="0"/>
              <a:t>区別なく検索してくれる</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8355">
                                            <p:txEl>
                                              <p:pRg st="2" end="2"/>
                                            </p:txEl>
                                          </p:spTgt>
                                        </p:tgtEl>
                                        <p:attrNameLst>
                                          <p:attrName>style.visibility</p:attrName>
                                        </p:attrNameLst>
                                      </p:cBhvr>
                                      <p:to>
                                        <p:strVal val="visible"/>
                                      </p:to>
                                    </p:set>
                                    <p:animEffect transition="in" filter="blinds(horizontal)">
                                      <p:cBhvr>
                                        <p:cTn id="7" dur="500"/>
                                        <p:tgtEl>
                                          <p:spTgt spid="2283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35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2"/>
          <a:stretch>
            <a:fillRect/>
          </a:stretch>
        </p:blipFill>
        <p:spPr>
          <a:xfrm>
            <a:off x="1403648" y="1021407"/>
            <a:ext cx="4282093" cy="5226993"/>
          </a:xfrm>
          <a:prstGeom prst="rect">
            <a:avLst/>
          </a:prstGeom>
        </p:spPr>
      </p:pic>
      <p:sp>
        <p:nvSpPr>
          <p:cNvPr id="25602" name="Rectangle 2"/>
          <p:cNvSpPr>
            <a:spLocks noGrp="1" noChangeArrowheads="1"/>
          </p:cNvSpPr>
          <p:nvPr>
            <p:ph type="title"/>
          </p:nvPr>
        </p:nvSpPr>
        <p:spPr>
          <a:xfrm>
            <a:off x="1143000" y="44450"/>
            <a:ext cx="7772400" cy="1143000"/>
          </a:xfrm>
        </p:spPr>
        <p:txBody>
          <a:bodyPr/>
          <a:lstStyle/>
          <a:p>
            <a:pPr eaLnBrk="1" hangingPunct="1">
              <a:defRPr/>
            </a:pPr>
            <a:r>
              <a:rPr lang="en-US" altLang="ja-JP" dirty="0" smtClean="0">
                <a:effectLst>
                  <a:outerShdw blurRad="38100" dist="38100" dir="2700000" algn="tl">
                    <a:srgbClr val="000000">
                      <a:alpha val="43137"/>
                    </a:srgbClr>
                  </a:outerShdw>
                </a:effectLst>
              </a:rPr>
              <a:t>Google</a:t>
            </a:r>
            <a:r>
              <a:rPr lang="ja-JP" altLang="en-US" dirty="0" smtClean="0">
                <a:effectLst>
                  <a:outerShdw blurRad="38100" dist="38100" dir="2700000" algn="tl">
                    <a:srgbClr val="000000">
                      <a:alpha val="43137"/>
                    </a:srgbClr>
                  </a:outerShdw>
                </a:effectLst>
              </a:rPr>
              <a:t>の検索結果の見方</a:t>
            </a:r>
          </a:p>
        </p:txBody>
      </p:sp>
      <p:sp>
        <p:nvSpPr>
          <p:cNvPr id="14340"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14341"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4342"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C124F970-BD5B-48F2-8715-1C2D510219D2}" type="slidenum">
              <a:rPr kumimoji="0" lang="en-US" altLang="ja-JP" sz="1400"/>
              <a:pPr eaLnBrk="1" hangingPunct="1">
                <a:spcBef>
                  <a:spcPct val="0"/>
                </a:spcBef>
                <a:buClrTx/>
                <a:buSzTx/>
                <a:buFontTx/>
                <a:buNone/>
              </a:pPr>
              <a:t>11</a:t>
            </a:fld>
            <a:endParaRPr kumimoji="0" lang="en-US" altLang="ja-JP" sz="1400"/>
          </a:p>
        </p:txBody>
      </p:sp>
      <p:sp>
        <p:nvSpPr>
          <p:cNvPr id="14343" name="AutoShape 4"/>
          <p:cNvSpPr>
            <a:spLocks noChangeArrowheads="1"/>
          </p:cNvSpPr>
          <p:nvPr/>
        </p:nvSpPr>
        <p:spPr bwMode="auto">
          <a:xfrm>
            <a:off x="863898" y="1704591"/>
            <a:ext cx="1079500" cy="454025"/>
          </a:xfrm>
          <a:prstGeom prst="wedgeRoundRectCallout">
            <a:avLst>
              <a:gd name="adj1" fmla="val 64037"/>
              <a:gd name="adj2" fmla="val 134190"/>
              <a:gd name="adj3" fmla="val 16667"/>
            </a:avLst>
          </a:prstGeom>
          <a:solidFill>
            <a:schemeClr val="accent1"/>
          </a:solidFill>
          <a:ln w="12700">
            <a:solidFill>
              <a:schemeClr val="tx1"/>
            </a:solidFill>
            <a:miter lim="800000"/>
            <a:headEnd type="none" w="sm" len="sm"/>
            <a:tailEnd type="none" w="sm" len="sm"/>
          </a:ln>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r>
              <a:rPr lang="ja-JP" altLang="en-US" sz="2400"/>
              <a:t>広告</a:t>
            </a:r>
            <a:endParaRPr lang="en-US" altLang="ja-JP" sz="2400"/>
          </a:p>
        </p:txBody>
      </p:sp>
      <p:sp>
        <p:nvSpPr>
          <p:cNvPr id="14345" name="角丸四角形 1"/>
          <p:cNvSpPr>
            <a:spLocks noChangeArrowheads="1"/>
          </p:cNvSpPr>
          <p:nvPr/>
        </p:nvSpPr>
        <p:spPr bwMode="auto">
          <a:xfrm>
            <a:off x="1475656" y="5013176"/>
            <a:ext cx="4104456" cy="1214636"/>
          </a:xfrm>
          <a:prstGeom prst="roundRect">
            <a:avLst>
              <a:gd name="adj" fmla="val 16667"/>
            </a:avLst>
          </a:prstGeom>
          <a:noFill/>
          <a:ln w="28575" algn="ctr">
            <a:solidFill>
              <a:schemeClr val="tx2"/>
            </a:solidFill>
            <a:prstDash val="lgDashDot"/>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endParaRPr lang="ja-JP" altLang="en-US" sz="2400"/>
          </a:p>
        </p:txBody>
      </p:sp>
      <p:sp>
        <p:nvSpPr>
          <p:cNvPr id="11" name="AutoShape 4"/>
          <p:cNvSpPr>
            <a:spLocks noChangeArrowheads="1"/>
          </p:cNvSpPr>
          <p:nvPr/>
        </p:nvSpPr>
        <p:spPr bwMode="auto">
          <a:xfrm>
            <a:off x="5878170" y="4077072"/>
            <a:ext cx="1574150" cy="454025"/>
          </a:xfrm>
          <a:prstGeom prst="wedgeRoundRectCallout">
            <a:avLst>
              <a:gd name="adj1" fmla="val -82887"/>
              <a:gd name="adj2" fmla="val 169836"/>
              <a:gd name="adj3" fmla="val 16667"/>
            </a:avLst>
          </a:prstGeom>
          <a:solidFill>
            <a:schemeClr val="accent1"/>
          </a:solidFill>
          <a:ln w="12700">
            <a:solidFill>
              <a:schemeClr val="tx1"/>
            </a:solidFill>
            <a:miter lim="800000"/>
            <a:headEnd type="none" w="sm" len="sm"/>
            <a:tailEnd type="none" w="sm" len="sm"/>
          </a:ln>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r>
              <a:rPr lang="ja-JP" altLang="en-US" sz="2400" dirty="0" smtClean="0"/>
              <a:t>検索</a:t>
            </a:r>
            <a:r>
              <a:rPr lang="ja-JP" altLang="en-US" sz="2400" dirty="0"/>
              <a:t>結果</a:t>
            </a:r>
            <a:endParaRPr lang="en-US" altLang="ja-JP" sz="2400"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15363"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5364"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E1A5B223-2504-4FE0-B666-0FA6D33F4609}" type="slidenum">
              <a:rPr kumimoji="0" lang="en-US" altLang="ja-JP" sz="1400"/>
              <a:pPr eaLnBrk="1" hangingPunct="1">
                <a:spcBef>
                  <a:spcPct val="0"/>
                </a:spcBef>
                <a:buClrTx/>
                <a:buSzTx/>
                <a:buFontTx/>
                <a:buNone/>
              </a:pPr>
              <a:t>12</a:t>
            </a:fld>
            <a:endParaRPr kumimoji="0" lang="en-US" altLang="ja-JP" sz="1400"/>
          </a:p>
        </p:txBody>
      </p:sp>
      <p:sp>
        <p:nvSpPr>
          <p:cNvPr id="15365" name="Rectangle 2"/>
          <p:cNvSpPr>
            <a:spLocks noGrp="1" noChangeArrowheads="1"/>
          </p:cNvSpPr>
          <p:nvPr>
            <p:ph type="title"/>
          </p:nvPr>
        </p:nvSpPr>
        <p:spPr/>
        <p:txBody>
          <a:bodyPr/>
          <a:lstStyle/>
          <a:p>
            <a:pPr eaLnBrk="1" hangingPunct="1"/>
            <a:r>
              <a:rPr lang="ja-JP" altLang="en-US" smtClean="0"/>
              <a:t>キーワード発想のポイント</a:t>
            </a:r>
          </a:p>
        </p:txBody>
      </p:sp>
      <p:sp>
        <p:nvSpPr>
          <p:cNvPr id="233475" name="Rectangle 3"/>
          <p:cNvSpPr>
            <a:spLocks noGrp="1" noChangeArrowheads="1"/>
          </p:cNvSpPr>
          <p:nvPr>
            <p:ph type="body" idx="1"/>
          </p:nvPr>
        </p:nvSpPr>
        <p:spPr/>
        <p:txBody>
          <a:bodyPr/>
          <a:lstStyle/>
          <a:p>
            <a:pPr eaLnBrk="1" hangingPunct="1">
              <a:lnSpc>
                <a:spcPct val="90000"/>
              </a:lnSpc>
              <a:defRPr/>
            </a:pPr>
            <a:r>
              <a:rPr lang="ja-JP" altLang="en-US" dirty="0" smtClean="0"/>
              <a:t>目的のページのイメージを思い描く</a:t>
            </a:r>
          </a:p>
          <a:p>
            <a:pPr lvl="1" eaLnBrk="1" hangingPunct="1">
              <a:lnSpc>
                <a:spcPct val="90000"/>
              </a:lnSpc>
              <a:defRPr/>
            </a:pPr>
            <a:r>
              <a:rPr lang="ja-JP" altLang="en-US" dirty="0" smtClean="0"/>
              <a:t>探している</a:t>
            </a:r>
            <a:r>
              <a:rPr lang="en-US" altLang="ja-JP" dirty="0" smtClean="0"/>
              <a:t>Web</a:t>
            </a:r>
            <a:r>
              <a:rPr lang="ja-JP" altLang="en-US" dirty="0" smtClean="0"/>
              <a:t>ページに書かれていそうな表現や言い回し、専門用語で検索</a:t>
            </a:r>
            <a:endParaRPr lang="en-US" altLang="ja-JP" dirty="0" smtClean="0"/>
          </a:p>
          <a:p>
            <a:pPr lvl="2" eaLnBrk="1" hangingPunct="1">
              <a:lnSpc>
                <a:spcPct val="90000"/>
              </a:lnSpc>
              <a:defRPr/>
            </a:pPr>
            <a:r>
              <a:rPr lang="ja-JP" altLang="en-US" dirty="0"/>
              <a:t>「</a:t>
            </a:r>
            <a:r>
              <a:rPr lang="ja-JP" altLang="en-US" dirty="0" smtClean="0"/>
              <a:t>子犬」よりも</a:t>
            </a:r>
            <a:r>
              <a:rPr lang="en-US" altLang="ja-JP" dirty="0" smtClean="0"/>
              <a:t> </a:t>
            </a:r>
            <a:r>
              <a:rPr lang="ja-JP" altLang="en-US" dirty="0"/>
              <a:t>「子犬 トレーニング</a:t>
            </a:r>
            <a:r>
              <a:rPr lang="ja-JP" altLang="en-US" dirty="0" smtClean="0"/>
              <a:t>」よりも</a:t>
            </a:r>
            <a:r>
              <a:rPr lang="en-US" altLang="ja-JP" dirty="0" smtClean="0"/>
              <a:t> </a:t>
            </a:r>
            <a:r>
              <a:rPr lang="ja-JP" altLang="en-US" dirty="0" smtClean="0"/>
              <a:t>「トイプードル </a:t>
            </a:r>
            <a:r>
              <a:rPr lang="ja-JP" altLang="en-US" dirty="0"/>
              <a:t>子犬 トレーニング クラス</a:t>
            </a:r>
            <a:r>
              <a:rPr lang="ja-JP" altLang="en-US" dirty="0" smtClean="0"/>
              <a:t>」</a:t>
            </a:r>
            <a:endParaRPr lang="en-US" altLang="ja-JP"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16387"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6388"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388E70A6-E042-43F8-9418-AC362D01E1BD}" type="slidenum">
              <a:rPr kumimoji="0" lang="en-US" altLang="ja-JP" sz="1400"/>
              <a:pPr eaLnBrk="1" hangingPunct="1">
                <a:spcBef>
                  <a:spcPct val="0"/>
                </a:spcBef>
                <a:buClrTx/>
                <a:buSzTx/>
                <a:buFontTx/>
                <a:buNone/>
              </a:pPr>
              <a:t>13</a:t>
            </a:fld>
            <a:endParaRPr kumimoji="0" lang="en-US" altLang="ja-JP" sz="1400"/>
          </a:p>
        </p:txBody>
      </p:sp>
      <p:sp>
        <p:nvSpPr>
          <p:cNvPr id="16389" name="Rectangle 2"/>
          <p:cNvSpPr>
            <a:spLocks noGrp="1" noChangeArrowheads="1"/>
          </p:cNvSpPr>
          <p:nvPr>
            <p:ph type="title"/>
          </p:nvPr>
        </p:nvSpPr>
        <p:spPr/>
        <p:txBody>
          <a:bodyPr/>
          <a:lstStyle/>
          <a:p>
            <a:pPr eaLnBrk="1" hangingPunct="1"/>
            <a:r>
              <a:rPr lang="ja-JP" altLang="en-US" smtClean="0"/>
              <a:t>キーワード発想のポイント</a:t>
            </a:r>
          </a:p>
        </p:txBody>
      </p:sp>
      <p:sp>
        <p:nvSpPr>
          <p:cNvPr id="232451" name="Rectangle 3"/>
          <p:cNvSpPr>
            <a:spLocks noGrp="1" noChangeArrowheads="1"/>
          </p:cNvSpPr>
          <p:nvPr>
            <p:ph type="body" idx="1"/>
          </p:nvPr>
        </p:nvSpPr>
        <p:spPr/>
        <p:txBody>
          <a:bodyPr/>
          <a:lstStyle/>
          <a:p>
            <a:pPr eaLnBrk="1" hangingPunct="1">
              <a:defRPr/>
            </a:pPr>
            <a:r>
              <a:rPr lang="ja-JP" altLang="en-US" dirty="0" smtClean="0"/>
              <a:t>「実際に映画を観た人が評価するランキングを見たい」ケース</a:t>
            </a:r>
          </a:p>
          <a:p>
            <a:pPr lvl="1" eaLnBrk="1" hangingPunct="1">
              <a:defRPr/>
            </a:pPr>
            <a:r>
              <a:rPr lang="ja-JP" altLang="en-US" sz="2800" dirty="0" smtClean="0"/>
              <a:t>「映画　ランキング」で検索すると、</a:t>
            </a:r>
            <a:r>
              <a:rPr lang="ja-JP" altLang="en-US" sz="2800" dirty="0" smtClean="0">
                <a:sym typeface="Wingdings" pitchFamily="2" charset="2"/>
              </a:rPr>
              <a:t>来場者数などのランキングも表示される</a:t>
            </a:r>
            <a:endParaRPr lang="en-US" altLang="ja-JP" sz="2800" dirty="0" smtClean="0">
              <a:sym typeface="Wingdings" pitchFamily="2" charset="2"/>
            </a:endParaRPr>
          </a:p>
          <a:p>
            <a:pPr lvl="1" eaLnBrk="1" hangingPunct="1">
              <a:defRPr/>
            </a:pPr>
            <a:r>
              <a:rPr lang="ja-JP" altLang="en-US" sz="2800" dirty="0" smtClean="0">
                <a:sym typeface="Wingdings" pitchFamily="2" charset="2"/>
              </a:rPr>
              <a:t>キーワードに「満足度」を追加</a:t>
            </a:r>
            <a:endParaRPr lang="en-US" altLang="ja-JP" sz="2800" dirty="0" smtClean="0">
              <a:sym typeface="Wingdings" pitchFamily="2" charset="2"/>
            </a:endParaRPr>
          </a:p>
          <a:p>
            <a:pPr marL="342900" lvl="1" indent="-342900" eaLnBrk="1" hangingPunct="1">
              <a:buClr>
                <a:schemeClr val="tx2"/>
              </a:buClr>
              <a:buSzPct val="75000"/>
              <a:buFont typeface="Wingdings" panose="05000000000000000000" pitchFamily="2" charset="2"/>
              <a:buChar char="n"/>
              <a:defRPr/>
            </a:pPr>
            <a:r>
              <a:rPr lang="ja-JP" altLang="en-US" dirty="0" smtClean="0"/>
              <a:t>「ホテル　ハワイ」なら予約サイトが、</a:t>
            </a:r>
            <a:r>
              <a:rPr lang="ja-JP" altLang="en-US" dirty="0"/>
              <a:t>「泊まって良かった　ホテル　ハワイ」</a:t>
            </a:r>
            <a:r>
              <a:rPr lang="ja-JP" altLang="en-US" dirty="0" smtClean="0"/>
              <a:t>なら口コミが優先して表示される</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17411"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7412"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50DC99BA-A937-4A68-8C9F-C0CF86F34FCA}" type="slidenum">
              <a:rPr kumimoji="0" lang="en-US" altLang="ja-JP" sz="1400"/>
              <a:pPr eaLnBrk="1" hangingPunct="1">
                <a:spcBef>
                  <a:spcPct val="0"/>
                </a:spcBef>
                <a:buClrTx/>
                <a:buSzTx/>
                <a:buFontTx/>
                <a:buNone/>
              </a:pPr>
              <a:t>14</a:t>
            </a:fld>
            <a:endParaRPr kumimoji="0" lang="en-US" altLang="ja-JP" sz="1400"/>
          </a:p>
        </p:txBody>
      </p:sp>
      <p:sp>
        <p:nvSpPr>
          <p:cNvPr id="17413" name="Rectangle 2"/>
          <p:cNvSpPr>
            <a:spLocks noGrp="1" noChangeArrowheads="1"/>
          </p:cNvSpPr>
          <p:nvPr>
            <p:ph type="title"/>
          </p:nvPr>
        </p:nvSpPr>
        <p:spPr/>
        <p:txBody>
          <a:bodyPr/>
          <a:lstStyle/>
          <a:p>
            <a:pPr eaLnBrk="1" hangingPunct="1"/>
            <a:r>
              <a:rPr lang="ja-JP" altLang="en-US" smtClean="0"/>
              <a:t>キーワード発想のポイント</a:t>
            </a:r>
          </a:p>
        </p:txBody>
      </p:sp>
      <p:sp>
        <p:nvSpPr>
          <p:cNvPr id="234499" name="Rectangle 3"/>
          <p:cNvSpPr>
            <a:spLocks noGrp="1" noChangeArrowheads="1"/>
          </p:cNvSpPr>
          <p:nvPr>
            <p:ph type="body" idx="1"/>
          </p:nvPr>
        </p:nvSpPr>
        <p:spPr/>
        <p:txBody>
          <a:bodyPr/>
          <a:lstStyle/>
          <a:p>
            <a:pPr eaLnBrk="1" hangingPunct="1">
              <a:lnSpc>
                <a:spcPct val="90000"/>
              </a:lnSpc>
              <a:defRPr/>
            </a:pPr>
            <a:r>
              <a:rPr lang="ja-JP" altLang="en-US" sz="2800" dirty="0" smtClean="0"/>
              <a:t>最初の検索結果から学習する</a:t>
            </a:r>
          </a:p>
          <a:p>
            <a:pPr lvl="1" eaLnBrk="1" hangingPunct="1">
              <a:lnSpc>
                <a:spcPct val="90000"/>
              </a:lnSpc>
              <a:defRPr/>
            </a:pPr>
            <a:r>
              <a:rPr lang="ja-JP" altLang="en-US" sz="2800" dirty="0" smtClean="0"/>
              <a:t>たった一度の検索で思い通りの結果が得られることは少ない</a:t>
            </a:r>
          </a:p>
          <a:p>
            <a:pPr lvl="1" eaLnBrk="1" hangingPunct="1">
              <a:lnSpc>
                <a:spcPct val="90000"/>
              </a:lnSpc>
              <a:defRPr/>
            </a:pPr>
            <a:r>
              <a:rPr lang="ja-JP" altLang="en-US" sz="2800" dirty="0" smtClean="0"/>
              <a:t>そのページに書かれてあるキーワードで最初に想像できなかったものを加えて、更に良い検索結果を得る</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18435"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8436"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4474025E-498A-4EE2-A8BA-F714CA969CB7}" type="slidenum">
              <a:rPr kumimoji="0" lang="en-US" altLang="ja-JP" sz="1400"/>
              <a:pPr eaLnBrk="1" hangingPunct="1">
                <a:spcBef>
                  <a:spcPct val="0"/>
                </a:spcBef>
                <a:buClrTx/>
                <a:buSzTx/>
                <a:buFontTx/>
                <a:buNone/>
              </a:pPr>
              <a:t>15</a:t>
            </a:fld>
            <a:endParaRPr kumimoji="0" lang="en-US" altLang="ja-JP" sz="1400"/>
          </a:p>
        </p:txBody>
      </p:sp>
      <p:sp>
        <p:nvSpPr>
          <p:cNvPr id="18437" name="Rectangle 2"/>
          <p:cNvSpPr>
            <a:spLocks noGrp="1" noChangeArrowheads="1"/>
          </p:cNvSpPr>
          <p:nvPr>
            <p:ph type="title"/>
          </p:nvPr>
        </p:nvSpPr>
        <p:spPr/>
        <p:txBody>
          <a:bodyPr/>
          <a:lstStyle/>
          <a:p>
            <a:pPr eaLnBrk="1" hangingPunct="1"/>
            <a:r>
              <a:rPr lang="ja-JP" altLang="en-US" sz="4000" smtClean="0"/>
              <a:t>「とは」検索と「リンク集」検索</a:t>
            </a:r>
          </a:p>
        </p:txBody>
      </p:sp>
      <p:sp>
        <p:nvSpPr>
          <p:cNvPr id="235523" name="Rectangle 3"/>
          <p:cNvSpPr>
            <a:spLocks noGrp="1" noChangeArrowheads="1"/>
          </p:cNvSpPr>
          <p:nvPr>
            <p:ph type="body" idx="1"/>
          </p:nvPr>
        </p:nvSpPr>
        <p:spPr/>
        <p:txBody>
          <a:bodyPr/>
          <a:lstStyle/>
          <a:p>
            <a:pPr eaLnBrk="1" hangingPunct="1">
              <a:defRPr/>
            </a:pPr>
            <a:r>
              <a:rPr lang="ja-JP" altLang="en-US" dirty="0" smtClean="0"/>
              <a:t>言葉の意味・定義を知りたい</a:t>
            </a:r>
          </a:p>
          <a:p>
            <a:pPr lvl="1" eaLnBrk="1" hangingPunct="1">
              <a:defRPr/>
            </a:pPr>
            <a:r>
              <a:rPr lang="ja-JP" altLang="en-US" dirty="0" smtClean="0"/>
              <a:t>「とは」検索</a:t>
            </a:r>
            <a:br>
              <a:rPr lang="ja-JP" altLang="en-US" dirty="0" smtClean="0"/>
            </a:br>
            <a:r>
              <a:rPr lang="en-US" altLang="ja-JP" dirty="0" smtClean="0"/>
              <a:t>ex.</a:t>
            </a:r>
            <a:r>
              <a:rPr lang="ja-JP" altLang="en-US" dirty="0" smtClean="0"/>
              <a:t>「生命保険」「生命保険とは」</a:t>
            </a:r>
          </a:p>
          <a:p>
            <a:pPr eaLnBrk="1" hangingPunct="1">
              <a:defRPr/>
            </a:pPr>
            <a:r>
              <a:rPr lang="ja-JP" altLang="en-US" dirty="0" smtClean="0"/>
              <a:t>情報がまとまっているページを探したい</a:t>
            </a:r>
          </a:p>
          <a:p>
            <a:pPr lvl="1" eaLnBrk="1" hangingPunct="1">
              <a:defRPr/>
            </a:pPr>
            <a:r>
              <a:rPr lang="ja-JP" altLang="en-US" dirty="0" smtClean="0"/>
              <a:t>「リンク集」検索</a:t>
            </a:r>
          </a:p>
          <a:p>
            <a:pPr lvl="2" eaLnBrk="1" hangingPunct="1">
              <a:defRPr/>
            </a:pPr>
            <a:r>
              <a:rPr lang="en-US" altLang="ja-JP" dirty="0" smtClean="0"/>
              <a:t>ex.</a:t>
            </a:r>
            <a:r>
              <a:rPr lang="ja-JP" altLang="en-US" dirty="0" smtClean="0"/>
              <a:t>「全国テレビ局　リンク集」</a:t>
            </a:r>
          </a:p>
          <a:p>
            <a:pPr eaLnBrk="1" hangingPunct="1">
              <a:defRPr/>
            </a:pPr>
            <a:endParaRPr lang="en-US" altLang="ja-JP" dirty="0"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19459"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9460"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5BBA7933-3DB3-41EA-AB22-2C9C898E102D}" type="slidenum">
              <a:rPr kumimoji="0" lang="en-US" altLang="ja-JP" sz="1400"/>
              <a:pPr eaLnBrk="1" hangingPunct="1">
                <a:spcBef>
                  <a:spcPct val="0"/>
                </a:spcBef>
                <a:buClrTx/>
                <a:buSzTx/>
                <a:buFontTx/>
                <a:buNone/>
              </a:pPr>
              <a:t>16</a:t>
            </a:fld>
            <a:endParaRPr kumimoji="0" lang="en-US" altLang="ja-JP" sz="1400"/>
          </a:p>
        </p:txBody>
      </p:sp>
      <p:sp>
        <p:nvSpPr>
          <p:cNvPr id="19461" name="Rectangle 2"/>
          <p:cNvSpPr>
            <a:spLocks noGrp="1" noChangeArrowheads="1"/>
          </p:cNvSpPr>
          <p:nvPr>
            <p:ph type="title"/>
          </p:nvPr>
        </p:nvSpPr>
        <p:spPr/>
        <p:txBody>
          <a:bodyPr/>
          <a:lstStyle/>
          <a:p>
            <a:r>
              <a:rPr lang="ja-JP" altLang="en-US" smtClean="0"/>
              <a:t>ブーリアン検索</a:t>
            </a:r>
          </a:p>
        </p:txBody>
      </p:sp>
      <p:sp>
        <p:nvSpPr>
          <p:cNvPr id="153603" name="Rectangle 3"/>
          <p:cNvSpPr>
            <a:spLocks noGrp="1" noChangeArrowheads="1"/>
          </p:cNvSpPr>
          <p:nvPr>
            <p:ph type="body" idx="1"/>
          </p:nvPr>
        </p:nvSpPr>
        <p:spPr/>
        <p:txBody>
          <a:bodyPr/>
          <a:lstStyle/>
          <a:p>
            <a:pPr>
              <a:defRPr/>
            </a:pPr>
            <a:r>
              <a:rPr lang="en-US" altLang="ja-JP" sz="2800"/>
              <a:t>AND</a:t>
            </a:r>
            <a:r>
              <a:rPr lang="ja-JP" altLang="en-US" sz="2800"/>
              <a:t>検索</a:t>
            </a:r>
          </a:p>
          <a:p>
            <a:pPr lvl="1">
              <a:defRPr/>
            </a:pPr>
            <a:r>
              <a:rPr lang="ja-JP" altLang="en-US" sz="2800"/>
              <a:t>複数の単語を同時に含むサイトだけを検索</a:t>
            </a:r>
          </a:p>
          <a:p>
            <a:pPr>
              <a:defRPr/>
            </a:pPr>
            <a:r>
              <a:rPr lang="en-US" altLang="ja-JP" sz="2800"/>
              <a:t>OR</a:t>
            </a:r>
            <a:r>
              <a:rPr lang="ja-JP" altLang="en-US" sz="2800"/>
              <a:t>検索</a:t>
            </a:r>
          </a:p>
          <a:p>
            <a:pPr lvl="1">
              <a:defRPr/>
            </a:pPr>
            <a:r>
              <a:rPr lang="ja-JP" altLang="en-US" sz="2800"/>
              <a:t>複数の単語のいずれかを含むサイトを検索</a:t>
            </a:r>
          </a:p>
        </p:txBody>
      </p:sp>
      <p:sp>
        <p:nvSpPr>
          <p:cNvPr id="19463" name="Oval 4"/>
          <p:cNvSpPr>
            <a:spLocks noChangeArrowheads="1"/>
          </p:cNvSpPr>
          <p:nvPr/>
        </p:nvSpPr>
        <p:spPr bwMode="auto">
          <a:xfrm>
            <a:off x="762000" y="4648200"/>
            <a:ext cx="2362200" cy="1600200"/>
          </a:xfrm>
          <a:prstGeom prst="ellipse">
            <a:avLst/>
          </a:prstGeom>
          <a:solidFill>
            <a:schemeClr val="accent1"/>
          </a:solidFill>
          <a:ln w="12700">
            <a:solidFill>
              <a:schemeClr val="tx1"/>
            </a:solidFill>
            <a:round/>
            <a:headEnd type="none" w="sm" len="sm"/>
            <a:tailEnd type="none" w="sm" len="sm"/>
          </a:ln>
        </p:spPr>
        <p:txBody>
          <a:bodyPr wrap="none" anchor="ct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r>
              <a:rPr lang="ja-JP" altLang="en-US" sz="2400"/>
              <a:t>イタリア料理</a:t>
            </a:r>
          </a:p>
        </p:txBody>
      </p:sp>
      <p:sp>
        <p:nvSpPr>
          <p:cNvPr id="19464" name="Oval 5"/>
          <p:cNvSpPr>
            <a:spLocks noChangeArrowheads="1"/>
          </p:cNvSpPr>
          <p:nvPr/>
        </p:nvSpPr>
        <p:spPr bwMode="auto">
          <a:xfrm>
            <a:off x="2514600" y="4648200"/>
            <a:ext cx="2362200" cy="1600200"/>
          </a:xfrm>
          <a:prstGeom prst="ellipse">
            <a:avLst/>
          </a:prstGeom>
          <a:solidFill>
            <a:schemeClr val="accent2">
              <a:alpha val="50195"/>
            </a:schemeClr>
          </a:solidFill>
          <a:ln w="12700">
            <a:solidFill>
              <a:schemeClr val="tx1"/>
            </a:solidFill>
            <a:round/>
            <a:headEnd type="none" w="sm" len="sm"/>
            <a:tailEnd type="none" w="sm" len="sm"/>
          </a:ln>
        </p:spPr>
        <p:txBody>
          <a:bodyPr wrap="none" anchor="ct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r>
              <a:rPr lang="ja-JP" altLang="en-US" sz="2400"/>
              <a:t>ワイン</a:t>
            </a:r>
          </a:p>
        </p:txBody>
      </p:sp>
      <p:sp>
        <p:nvSpPr>
          <p:cNvPr id="19465" name="Oval 6"/>
          <p:cNvSpPr>
            <a:spLocks noChangeAspect="1" noChangeArrowheads="1"/>
          </p:cNvSpPr>
          <p:nvPr/>
        </p:nvSpPr>
        <p:spPr bwMode="auto">
          <a:xfrm>
            <a:off x="6019800" y="5181600"/>
            <a:ext cx="1185863" cy="803275"/>
          </a:xfrm>
          <a:prstGeom prst="ellipse">
            <a:avLst/>
          </a:prstGeom>
          <a:solidFill>
            <a:srgbClr val="CC0000"/>
          </a:solidFill>
          <a:ln>
            <a:noFill/>
          </a:ln>
          <a:extLst>
            <a:ext uri="{91240B29-F687-4F45-9708-019B960494DF}">
              <a14:hiddenLine xmlns:a14="http://schemas.microsoft.com/office/drawing/2010/main" w="12700">
                <a:solidFill>
                  <a:srgbClr val="000000"/>
                </a:solidFill>
                <a:round/>
                <a:headEnd type="none" w="sm" len="sm"/>
                <a:tailEnd type="none" w="sm" len="sm"/>
              </a14:hiddenLine>
            </a:ext>
          </a:extLst>
        </p:spPr>
        <p:txBody>
          <a:bodyPr wrap="none" anchor="ct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endParaRPr lang="ja-JP" altLang="ja-JP" sz="2400"/>
          </a:p>
        </p:txBody>
      </p:sp>
      <p:sp>
        <p:nvSpPr>
          <p:cNvPr id="19466" name="Oval 7"/>
          <p:cNvSpPr>
            <a:spLocks noChangeAspect="1" noChangeArrowheads="1"/>
          </p:cNvSpPr>
          <p:nvPr/>
        </p:nvSpPr>
        <p:spPr bwMode="auto">
          <a:xfrm>
            <a:off x="6934200" y="5181600"/>
            <a:ext cx="1185863" cy="803275"/>
          </a:xfrm>
          <a:prstGeom prst="ellipse">
            <a:avLst/>
          </a:prstGeom>
          <a:solidFill>
            <a:srgbClr val="CC0000"/>
          </a:solidFill>
          <a:ln>
            <a:noFill/>
          </a:ln>
          <a:extLst>
            <a:ext uri="{91240B29-F687-4F45-9708-019B960494DF}">
              <a14:hiddenLine xmlns:a14="http://schemas.microsoft.com/office/drawing/2010/main" w="12700">
                <a:solidFill>
                  <a:srgbClr val="000000"/>
                </a:solidFill>
                <a:round/>
                <a:headEnd type="none" w="sm" len="sm"/>
                <a:tailEnd type="none" w="sm" len="sm"/>
              </a14:hiddenLine>
            </a:ext>
          </a:extLst>
        </p:spPr>
        <p:txBody>
          <a:bodyPr wrap="none" anchor="ct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endParaRPr lang="ja-JP" altLang="ja-JP" sz="2400"/>
          </a:p>
        </p:txBody>
      </p:sp>
      <p:sp>
        <p:nvSpPr>
          <p:cNvPr id="19467" name="Text Box 8"/>
          <p:cNvSpPr txBox="1">
            <a:spLocks noChangeArrowheads="1"/>
          </p:cNvSpPr>
          <p:nvPr/>
        </p:nvSpPr>
        <p:spPr bwMode="auto">
          <a:xfrm>
            <a:off x="5562600" y="5943600"/>
            <a:ext cx="3005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イタリア料理</a:t>
            </a:r>
            <a:r>
              <a:rPr lang="en-US" altLang="ja-JP" sz="2400"/>
              <a:t>OR</a:t>
            </a:r>
            <a:r>
              <a:rPr lang="ja-JP" altLang="en-US" sz="2400"/>
              <a:t>ワイン</a:t>
            </a:r>
          </a:p>
        </p:txBody>
      </p:sp>
      <p:sp>
        <p:nvSpPr>
          <p:cNvPr id="19468" name="Oval 9"/>
          <p:cNvSpPr>
            <a:spLocks noChangeAspect="1" noChangeArrowheads="1"/>
          </p:cNvSpPr>
          <p:nvPr/>
        </p:nvSpPr>
        <p:spPr bwMode="auto">
          <a:xfrm>
            <a:off x="6019800" y="3962400"/>
            <a:ext cx="1185863" cy="803275"/>
          </a:xfrm>
          <a:prstGeom prst="ellipse">
            <a:avLst/>
          </a:prstGeom>
          <a:solidFill>
            <a:schemeClr val="accent1"/>
          </a:solidFill>
          <a:ln w="12700">
            <a:solidFill>
              <a:schemeClr val="tx1"/>
            </a:solidFill>
            <a:round/>
            <a:headEnd type="none" w="sm" len="sm"/>
            <a:tailEnd type="none" w="sm" len="sm"/>
          </a:ln>
        </p:spPr>
        <p:txBody>
          <a:bodyPr wrap="none" anchor="ct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endParaRPr lang="ja-JP" altLang="ja-JP" sz="2400"/>
          </a:p>
        </p:txBody>
      </p:sp>
      <p:sp>
        <p:nvSpPr>
          <p:cNvPr id="19469" name="Oval 10"/>
          <p:cNvSpPr>
            <a:spLocks noChangeAspect="1" noChangeArrowheads="1"/>
          </p:cNvSpPr>
          <p:nvPr/>
        </p:nvSpPr>
        <p:spPr bwMode="auto">
          <a:xfrm>
            <a:off x="6934200" y="3962400"/>
            <a:ext cx="1185863" cy="803275"/>
          </a:xfrm>
          <a:prstGeom prst="ellipse">
            <a:avLst/>
          </a:prstGeom>
          <a:solidFill>
            <a:schemeClr val="accent2">
              <a:alpha val="50195"/>
            </a:schemeClr>
          </a:solidFill>
          <a:ln w="12700">
            <a:solidFill>
              <a:schemeClr val="tx1"/>
            </a:solidFill>
            <a:round/>
            <a:headEnd type="none" w="sm" len="sm"/>
            <a:tailEnd type="none" w="sm" len="sm"/>
          </a:ln>
        </p:spPr>
        <p:txBody>
          <a:bodyPr wrap="none" anchor="ct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endParaRPr lang="ja-JP" altLang="ja-JP" sz="2400"/>
          </a:p>
        </p:txBody>
      </p:sp>
      <p:sp>
        <p:nvSpPr>
          <p:cNvPr id="19470" name="Text Box 11"/>
          <p:cNvSpPr txBox="1">
            <a:spLocks noChangeArrowheads="1"/>
          </p:cNvSpPr>
          <p:nvPr/>
        </p:nvSpPr>
        <p:spPr bwMode="auto">
          <a:xfrm>
            <a:off x="5486400" y="4724400"/>
            <a:ext cx="32432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イタリア料理</a:t>
            </a:r>
            <a:r>
              <a:rPr lang="en-US" altLang="ja-JP" sz="2400"/>
              <a:t>AND</a:t>
            </a:r>
            <a:r>
              <a:rPr lang="ja-JP" altLang="en-US" sz="2400"/>
              <a:t>ワイン</a:t>
            </a:r>
          </a:p>
        </p:txBody>
      </p:sp>
      <p:sp>
        <p:nvSpPr>
          <p:cNvPr id="19471" name="Freeform 12"/>
          <p:cNvSpPr>
            <a:spLocks/>
          </p:cNvSpPr>
          <p:nvPr/>
        </p:nvSpPr>
        <p:spPr bwMode="auto">
          <a:xfrm>
            <a:off x="6932613" y="4108450"/>
            <a:ext cx="277812" cy="520700"/>
          </a:xfrm>
          <a:custGeom>
            <a:avLst/>
            <a:gdLst>
              <a:gd name="T0" fmla="*/ 2147483647 w 175"/>
              <a:gd name="T1" fmla="*/ 0 h 328"/>
              <a:gd name="T2" fmla="*/ 2147483647 w 175"/>
              <a:gd name="T3" fmla="*/ 2147483647 h 328"/>
              <a:gd name="T4" fmla="*/ 2147483647 w 175"/>
              <a:gd name="T5" fmla="*/ 2147483647 h 328"/>
              <a:gd name="T6" fmla="*/ 2147483647 w 175"/>
              <a:gd name="T7" fmla="*/ 2147483647 h 328"/>
              <a:gd name="T8" fmla="*/ 2147483647 w 175"/>
              <a:gd name="T9" fmla="*/ 2147483647 h 328"/>
              <a:gd name="T10" fmla="*/ 2147483647 w 175"/>
              <a:gd name="T11" fmla="*/ 2147483647 h 328"/>
              <a:gd name="T12" fmla="*/ 2147483647 w 175"/>
              <a:gd name="T13" fmla="*/ 2147483647 h 328"/>
              <a:gd name="T14" fmla="*/ 2147483647 w 175"/>
              <a:gd name="T15" fmla="*/ 2147483647 h 328"/>
              <a:gd name="T16" fmla="*/ 2147483647 w 175"/>
              <a:gd name="T17" fmla="*/ 2147483647 h 328"/>
              <a:gd name="T18" fmla="*/ 2147483647 w 175"/>
              <a:gd name="T19" fmla="*/ 2147483647 h 328"/>
              <a:gd name="T20" fmla="*/ 2147483647 w 175"/>
              <a:gd name="T21" fmla="*/ 2147483647 h 328"/>
              <a:gd name="T22" fmla="*/ 2147483647 w 175"/>
              <a:gd name="T23" fmla="*/ 2147483647 h 328"/>
              <a:gd name="T24" fmla="*/ 2147483647 w 175"/>
              <a:gd name="T25" fmla="*/ 2147483647 h 328"/>
              <a:gd name="T26" fmla="*/ 2147483647 w 175"/>
              <a:gd name="T27" fmla="*/ 2147483647 h 328"/>
              <a:gd name="T28" fmla="*/ 2147483647 w 175"/>
              <a:gd name="T29" fmla="*/ 2147483647 h 328"/>
              <a:gd name="T30" fmla="*/ 2147483647 w 175"/>
              <a:gd name="T31" fmla="*/ 2147483647 h 328"/>
              <a:gd name="T32" fmla="*/ 2147483647 w 175"/>
              <a:gd name="T33" fmla="*/ 2147483647 h 328"/>
              <a:gd name="T34" fmla="*/ 2147483647 w 175"/>
              <a:gd name="T35" fmla="*/ 2147483647 h 328"/>
              <a:gd name="T36" fmla="*/ 2147483647 w 175"/>
              <a:gd name="T37" fmla="*/ 2147483647 h 328"/>
              <a:gd name="T38" fmla="*/ 2147483647 w 175"/>
              <a:gd name="T39" fmla="*/ 2147483647 h 328"/>
              <a:gd name="T40" fmla="*/ 2147483647 w 175"/>
              <a:gd name="T41" fmla="*/ 2147483647 h 328"/>
              <a:gd name="T42" fmla="*/ 2147483647 w 175"/>
              <a:gd name="T43" fmla="*/ 2147483647 h 328"/>
              <a:gd name="T44" fmla="*/ 2147483647 w 175"/>
              <a:gd name="T45" fmla="*/ 2147483647 h 328"/>
              <a:gd name="T46" fmla="*/ 2147483647 w 175"/>
              <a:gd name="T47" fmla="*/ 2147483647 h 328"/>
              <a:gd name="T48" fmla="*/ 2147483647 w 175"/>
              <a:gd name="T49" fmla="*/ 2147483647 h 328"/>
              <a:gd name="T50" fmla="*/ 2147483647 w 175"/>
              <a:gd name="T51" fmla="*/ 2147483647 h 328"/>
              <a:gd name="T52" fmla="*/ 2147483647 w 175"/>
              <a:gd name="T53" fmla="*/ 2147483647 h 328"/>
              <a:gd name="T54" fmla="*/ 2147483647 w 175"/>
              <a:gd name="T55" fmla="*/ 2147483647 h 328"/>
              <a:gd name="T56" fmla="*/ 2147483647 w 175"/>
              <a:gd name="T57" fmla="*/ 0 h 3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5"/>
              <a:gd name="T88" fmla="*/ 0 h 328"/>
              <a:gd name="T89" fmla="*/ 175 w 175"/>
              <a:gd name="T90" fmla="*/ 328 h 3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5" h="328">
                <a:moveTo>
                  <a:pt x="87" y="0"/>
                </a:moveTo>
                <a:cubicBezTo>
                  <a:pt x="80" y="10"/>
                  <a:pt x="76" y="15"/>
                  <a:pt x="63" y="16"/>
                </a:cubicBezTo>
                <a:cubicBezTo>
                  <a:pt x="62" y="18"/>
                  <a:pt x="61" y="19"/>
                  <a:pt x="60" y="21"/>
                </a:cubicBezTo>
                <a:cubicBezTo>
                  <a:pt x="59" y="24"/>
                  <a:pt x="59" y="27"/>
                  <a:pt x="58" y="30"/>
                </a:cubicBezTo>
                <a:cubicBezTo>
                  <a:pt x="55" y="36"/>
                  <a:pt x="47" y="38"/>
                  <a:pt x="42" y="42"/>
                </a:cubicBezTo>
                <a:cubicBezTo>
                  <a:pt x="39" y="51"/>
                  <a:pt x="41" y="59"/>
                  <a:pt x="30" y="61"/>
                </a:cubicBezTo>
                <a:cubicBezTo>
                  <a:pt x="26" y="72"/>
                  <a:pt x="25" y="84"/>
                  <a:pt x="15" y="91"/>
                </a:cubicBezTo>
                <a:cubicBezTo>
                  <a:pt x="9" y="106"/>
                  <a:pt x="10" y="124"/>
                  <a:pt x="3" y="139"/>
                </a:cubicBezTo>
                <a:cubicBezTo>
                  <a:pt x="3" y="160"/>
                  <a:pt x="0" y="193"/>
                  <a:pt x="9" y="216"/>
                </a:cubicBezTo>
                <a:cubicBezTo>
                  <a:pt x="11" y="228"/>
                  <a:pt x="11" y="244"/>
                  <a:pt x="24" y="249"/>
                </a:cubicBezTo>
                <a:cubicBezTo>
                  <a:pt x="31" y="258"/>
                  <a:pt x="33" y="271"/>
                  <a:pt x="42" y="280"/>
                </a:cubicBezTo>
                <a:cubicBezTo>
                  <a:pt x="46" y="284"/>
                  <a:pt x="51" y="285"/>
                  <a:pt x="55" y="288"/>
                </a:cubicBezTo>
                <a:cubicBezTo>
                  <a:pt x="60" y="298"/>
                  <a:pt x="61" y="300"/>
                  <a:pt x="70" y="307"/>
                </a:cubicBezTo>
                <a:cubicBezTo>
                  <a:pt x="75" y="315"/>
                  <a:pt x="80" y="321"/>
                  <a:pt x="85" y="328"/>
                </a:cubicBezTo>
                <a:cubicBezTo>
                  <a:pt x="93" y="327"/>
                  <a:pt x="95" y="326"/>
                  <a:pt x="102" y="322"/>
                </a:cubicBezTo>
                <a:cubicBezTo>
                  <a:pt x="108" y="314"/>
                  <a:pt x="111" y="308"/>
                  <a:pt x="120" y="303"/>
                </a:cubicBezTo>
                <a:cubicBezTo>
                  <a:pt x="121" y="300"/>
                  <a:pt x="134" y="282"/>
                  <a:pt x="139" y="279"/>
                </a:cubicBezTo>
                <a:cubicBezTo>
                  <a:pt x="141" y="274"/>
                  <a:pt x="142" y="269"/>
                  <a:pt x="144" y="264"/>
                </a:cubicBezTo>
                <a:cubicBezTo>
                  <a:pt x="147" y="251"/>
                  <a:pt x="148" y="247"/>
                  <a:pt x="156" y="237"/>
                </a:cubicBezTo>
                <a:cubicBezTo>
                  <a:pt x="157" y="230"/>
                  <a:pt x="159" y="222"/>
                  <a:pt x="162" y="216"/>
                </a:cubicBezTo>
                <a:cubicBezTo>
                  <a:pt x="164" y="204"/>
                  <a:pt x="165" y="199"/>
                  <a:pt x="171" y="190"/>
                </a:cubicBezTo>
                <a:cubicBezTo>
                  <a:pt x="175" y="164"/>
                  <a:pt x="175" y="129"/>
                  <a:pt x="163" y="105"/>
                </a:cubicBezTo>
                <a:cubicBezTo>
                  <a:pt x="162" y="97"/>
                  <a:pt x="160" y="92"/>
                  <a:pt x="153" y="87"/>
                </a:cubicBezTo>
                <a:cubicBezTo>
                  <a:pt x="150" y="79"/>
                  <a:pt x="145" y="72"/>
                  <a:pt x="142" y="64"/>
                </a:cubicBezTo>
                <a:cubicBezTo>
                  <a:pt x="141" y="56"/>
                  <a:pt x="135" y="53"/>
                  <a:pt x="127" y="51"/>
                </a:cubicBezTo>
                <a:cubicBezTo>
                  <a:pt x="122" y="48"/>
                  <a:pt x="121" y="44"/>
                  <a:pt x="118" y="39"/>
                </a:cubicBezTo>
                <a:cubicBezTo>
                  <a:pt x="117" y="32"/>
                  <a:pt x="113" y="32"/>
                  <a:pt x="108" y="28"/>
                </a:cubicBezTo>
                <a:cubicBezTo>
                  <a:pt x="103" y="17"/>
                  <a:pt x="101" y="12"/>
                  <a:pt x="88" y="9"/>
                </a:cubicBezTo>
                <a:cubicBezTo>
                  <a:pt x="84" y="3"/>
                  <a:pt x="84" y="6"/>
                  <a:pt x="87" y="0"/>
                </a:cubicBezTo>
                <a:close/>
              </a:path>
            </a:pathLst>
          </a:custGeom>
          <a:solidFill>
            <a:srgbClr val="CC0000"/>
          </a:solidFill>
          <a:ln w="12700">
            <a:solidFill>
              <a:schemeClr val="tx1"/>
            </a:solidFill>
            <a:round/>
            <a:headEnd type="none" w="sm" len="sm"/>
            <a:tailEnd type="none" w="sm" len="sm"/>
          </a:ln>
        </p:spPr>
        <p:txBody>
          <a:bodyPr wrap="none"/>
          <a:lstStyle/>
          <a:p>
            <a:endParaRPr lang="ja-JP" altLang="en-US"/>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r>
              <a:rPr lang="en-US" altLang="ja-JP" smtClean="0"/>
              <a:t>Google</a:t>
            </a:r>
            <a:r>
              <a:rPr lang="ja-JP" altLang="en-US" smtClean="0"/>
              <a:t>の検索オプション</a:t>
            </a:r>
            <a:r>
              <a:rPr lang="en-US" altLang="ja-JP" smtClean="0"/>
              <a:t>(1)</a:t>
            </a:r>
            <a:endParaRPr lang="ja-JP" altLang="en-US" smtClean="0"/>
          </a:p>
        </p:txBody>
      </p:sp>
      <p:sp>
        <p:nvSpPr>
          <p:cNvPr id="3" name="コンテンツ プレースホルダー 2"/>
          <p:cNvSpPr>
            <a:spLocks noGrp="1"/>
          </p:cNvSpPr>
          <p:nvPr>
            <p:ph idx="1"/>
          </p:nvPr>
        </p:nvSpPr>
        <p:spPr/>
        <p:txBody>
          <a:bodyPr/>
          <a:lstStyle/>
          <a:p>
            <a:pPr>
              <a:defRPr/>
            </a:pPr>
            <a:r>
              <a:rPr lang="en-US" altLang="ja-JP" sz="2400" dirty="0"/>
              <a:t>Google</a:t>
            </a:r>
            <a:r>
              <a:rPr lang="ja-JP" altLang="en-US" sz="2400" dirty="0"/>
              <a:t>の検索結果ページで　　　　　「検索オプション」をクリック</a:t>
            </a:r>
          </a:p>
          <a:p>
            <a:pPr>
              <a:defRPr/>
            </a:pPr>
            <a:r>
              <a:rPr lang="ja-JP" altLang="en-US" sz="2400" dirty="0"/>
              <a:t>「すべてのキーワードを含む」 </a:t>
            </a:r>
            <a:r>
              <a:rPr lang="en-US" altLang="ja-JP" sz="2400" dirty="0">
                <a:solidFill>
                  <a:srgbClr val="FF0000"/>
                </a:solidFill>
              </a:rPr>
              <a:t>AND</a:t>
            </a:r>
            <a:r>
              <a:rPr lang="ja-JP" altLang="en-US" sz="2400" dirty="0">
                <a:solidFill>
                  <a:srgbClr val="FF0000"/>
                </a:solidFill>
              </a:rPr>
              <a:t>検索</a:t>
            </a:r>
          </a:p>
          <a:p>
            <a:pPr lvl="1">
              <a:defRPr/>
            </a:pPr>
            <a:r>
              <a:rPr lang="ja-JP" altLang="en-US" sz="2400" dirty="0"/>
              <a:t>キーワードをスペースで区切って検索するのと同じ</a:t>
            </a:r>
          </a:p>
          <a:p>
            <a:pPr>
              <a:defRPr/>
            </a:pPr>
            <a:r>
              <a:rPr lang="ja-JP" altLang="en-US" sz="2400" dirty="0"/>
              <a:t>「語順も含め完全一致」</a:t>
            </a:r>
          </a:p>
          <a:p>
            <a:pPr lvl="1">
              <a:defRPr/>
            </a:pPr>
            <a:r>
              <a:rPr lang="ja-JP" altLang="en-US" sz="2400" dirty="0"/>
              <a:t>キーワードがその順番に並んでいる場合のみを検索　</a:t>
            </a:r>
            <a:r>
              <a:rPr lang="en-US" altLang="ja-JP" sz="2400" dirty="0"/>
              <a:t>(</a:t>
            </a:r>
            <a:r>
              <a:rPr lang="ja-JP" altLang="en-US" sz="2400" dirty="0"/>
              <a:t>英語など単語がスペースで区切られたフレーズを検索する場合に有効</a:t>
            </a:r>
            <a:r>
              <a:rPr lang="en-US" altLang="ja-JP" sz="2400" dirty="0"/>
              <a:t>)</a:t>
            </a:r>
          </a:p>
          <a:p>
            <a:pPr lvl="1">
              <a:defRPr/>
            </a:pPr>
            <a:r>
              <a:rPr lang="ja-JP" altLang="en-US" sz="2400" dirty="0"/>
              <a:t>検索キーワードとして直接入力する場合は、「</a:t>
            </a:r>
            <a:r>
              <a:rPr lang="ja-JP" altLang="en-US" sz="2400" dirty="0">
                <a:solidFill>
                  <a:srgbClr val="FF0000"/>
                </a:solidFill>
              </a:rPr>
              <a:t>”</a:t>
            </a:r>
            <a:r>
              <a:rPr lang="en-US" altLang="ja-JP" sz="2400" dirty="0"/>
              <a:t>going my way</a:t>
            </a:r>
            <a:r>
              <a:rPr lang="en-US" altLang="ja-JP" sz="2400" dirty="0">
                <a:solidFill>
                  <a:srgbClr val="FF0000"/>
                </a:solidFill>
              </a:rPr>
              <a:t>”</a:t>
            </a:r>
            <a:r>
              <a:rPr lang="ja-JP" altLang="en-US" sz="2400" dirty="0"/>
              <a:t>」と「</a:t>
            </a:r>
            <a:r>
              <a:rPr lang="ja-JP" altLang="en-US" sz="2400" dirty="0">
                <a:solidFill>
                  <a:srgbClr val="FF0000"/>
                </a:solidFill>
              </a:rPr>
              <a:t>”</a:t>
            </a:r>
            <a:r>
              <a:rPr lang="ja-JP" altLang="en-US" sz="2400" dirty="0"/>
              <a:t>」を使用</a:t>
            </a:r>
            <a:r>
              <a:rPr lang="ja-JP" altLang="en-US" sz="2400" dirty="0" smtClean="0"/>
              <a:t>する</a:t>
            </a:r>
            <a:endParaRPr lang="ja-JP" altLang="en-US" sz="2400" dirty="0"/>
          </a:p>
        </p:txBody>
      </p:sp>
      <p:sp>
        <p:nvSpPr>
          <p:cNvPr id="20484"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20485"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20486"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303C4B43-E6C3-4123-BE87-00C4EBCC5E4C}" type="slidenum">
              <a:rPr kumimoji="0" lang="en-US" altLang="ja-JP" sz="1400"/>
              <a:pPr eaLnBrk="1" hangingPunct="1">
                <a:spcBef>
                  <a:spcPct val="0"/>
                </a:spcBef>
                <a:buClrTx/>
                <a:buSzTx/>
                <a:buFontTx/>
                <a:buNone/>
              </a:pPr>
              <a:t>17</a:t>
            </a:fld>
            <a:endParaRPr kumimoji="0" lang="en-US" altLang="ja-JP" sz="1400"/>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6835" y="1988840"/>
            <a:ext cx="695325" cy="285750"/>
          </a:xfrm>
          <a:prstGeom prst="rect">
            <a:avLst/>
          </a:prstGeom>
          <a:solidFill>
            <a:srgbClr val="FFFFFF">
              <a:shade val="85000"/>
            </a:srgbClr>
          </a:solidFill>
          <a:ln w="28575">
            <a:solidFill>
              <a:schemeClr val="tx1"/>
            </a:solidFill>
            <a:miter lim="800000"/>
            <a:headEnd/>
            <a:tailEnd/>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r>
              <a:rPr lang="en-US" altLang="ja-JP" smtClean="0"/>
              <a:t>Google</a:t>
            </a:r>
            <a:r>
              <a:rPr lang="ja-JP" altLang="en-US" smtClean="0"/>
              <a:t>の検索オプション</a:t>
            </a:r>
            <a:r>
              <a:rPr lang="en-US" altLang="ja-JP" smtClean="0"/>
              <a:t>(2)</a:t>
            </a:r>
            <a:endParaRPr lang="ja-JP" altLang="en-US" smtClean="0"/>
          </a:p>
        </p:txBody>
      </p:sp>
      <p:sp>
        <p:nvSpPr>
          <p:cNvPr id="3" name="コンテンツ プレースホルダー 2"/>
          <p:cNvSpPr>
            <a:spLocks noGrp="1"/>
          </p:cNvSpPr>
          <p:nvPr>
            <p:ph idx="1"/>
          </p:nvPr>
        </p:nvSpPr>
        <p:spPr/>
        <p:txBody>
          <a:bodyPr/>
          <a:lstStyle/>
          <a:p>
            <a:pPr>
              <a:defRPr/>
            </a:pPr>
            <a:r>
              <a:rPr lang="ja-JP" altLang="en-US" sz="2400" dirty="0"/>
              <a:t>「いずれかのキーワードを含む」　</a:t>
            </a:r>
            <a:r>
              <a:rPr lang="en-US" altLang="ja-JP" sz="2400" dirty="0">
                <a:solidFill>
                  <a:srgbClr val="FF0000"/>
                </a:solidFill>
              </a:rPr>
              <a:t>OR</a:t>
            </a:r>
            <a:r>
              <a:rPr lang="ja-JP" altLang="en-US" sz="2400" dirty="0">
                <a:solidFill>
                  <a:srgbClr val="FF0000"/>
                </a:solidFill>
              </a:rPr>
              <a:t>検索</a:t>
            </a:r>
          </a:p>
          <a:p>
            <a:pPr lvl="1">
              <a:defRPr/>
            </a:pPr>
            <a:r>
              <a:rPr lang="en-US" altLang="ja-JP" sz="2400" dirty="0"/>
              <a:t>ex. </a:t>
            </a:r>
            <a:r>
              <a:rPr lang="ja-JP" altLang="en-US" sz="2400" dirty="0"/>
              <a:t>「英語　外語　外国語　イングリッシュ」</a:t>
            </a:r>
          </a:p>
          <a:p>
            <a:pPr lvl="1">
              <a:defRPr/>
            </a:pPr>
            <a:r>
              <a:rPr lang="ja-JP" altLang="en-US" sz="2400" dirty="0"/>
              <a:t>検索キーワードとして直接入力する場合は、「英語 </a:t>
            </a:r>
            <a:r>
              <a:rPr lang="en-US" altLang="ja-JP" sz="2400" dirty="0">
                <a:solidFill>
                  <a:srgbClr val="FF0000"/>
                </a:solidFill>
              </a:rPr>
              <a:t>OR</a:t>
            </a:r>
            <a:r>
              <a:rPr lang="en-US" altLang="ja-JP" sz="2400" dirty="0"/>
              <a:t> </a:t>
            </a:r>
            <a:r>
              <a:rPr lang="ja-JP" altLang="en-US" sz="2400" dirty="0"/>
              <a:t>外語 </a:t>
            </a:r>
            <a:r>
              <a:rPr lang="en-US" altLang="ja-JP" sz="2400" dirty="0">
                <a:solidFill>
                  <a:srgbClr val="FF0000"/>
                </a:solidFill>
              </a:rPr>
              <a:t>OR</a:t>
            </a:r>
            <a:r>
              <a:rPr lang="en-US" altLang="ja-JP" sz="2400" dirty="0"/>
              <a:t> </a:t>
            </a:r>
            <a:r>
              <a:rPr lang="ja-JP" altLang="en-US" sz="2400" dirty="0"/>
              <a:t>外国語 </a:t>
            </a:r>
            <a:r>
              <a:rPr lang="en-US" altLang="ja-JP" sz="2400" dirty="0">
                <a:solidFill>
                  <a:srgbClr val="FF0000"/>
                </a:solidFill>
              </a:rPr>
              <a:t>OR</a:t>
            </a:r>
            <a:r>
              <a:rPr lang="en-US" altLang="ja-JP" sz="2400" dirty="0"/>
              <a:t> </a:t>
            </a:r>
            <a:r>
              <a:rPr lang="ja-JP" altLang="en-US" sz="2400" dirty="0"/>
              <a:t>イングリッシュ」と「</a:t>
            </a:r>
            <a:r>
              <a:rPr lang="en-US" altLang="ja-JP" sz="2400" dirty="0">
                <a:solidFill>
                  <a:srgbClr val="FF0000"/>
                </a:solidFill>
              </a:rPr>
              <a:t>OR</a:t>
            </a:r>
            <a:r>
              <a:rPr lang="ja-JP" altLang="en-US" sz="2400" dirty="0"/>
              <a:t>」を使用する</a:t>
            </a:r>
          </a:p>
          <a:p>
            <a:pPr>
              <a:defRPr/>
            </a:pPr>
            <a:r>
              <a:rPr lang="ja-JP" altLang="en-US" sz="2400" dirty="0"/>
              <a:t>「含めないキーワード」</a:t>
            </a:r>
          </a:p>
          <a:p>
            <a:pPr lvl="1">
              <a:defRPr/>
            </a:pPr>
            <a:r>
              <a:rPr lang="ja-JP" altLang="en-US" sz="2400" dirty="0" smtClean="0"/>
              <a:t>「</a:t>
            </a:r>
            <a:r>
              <a:rPr lang="ja-JP" altLang="en-US" sz="2400" dirty="0"/>
              <a:t>香川</a:t>
            </a:r>
            <a:r>
              <a:rPr lang="ja-JP" altLang="en-US" sz="2400" dirty="0" smtClean="0"/>
              <a:t>」</a:t>
            </a:r>
            <a:r>
              <a:rPr lang="ja-JP" altLang="en-US" sz="2400" dirty="0"/>
              <a:t>で検索したいが</a:t>
            </a:r>
            <a:r>
              <a:rPr lang="ja-JP" altLang="en-US" sz="2400" dirty="0" smtClean="0"/>
              <a:t>「香川真司」</a:t>
            </a:r>
            <a:r>
              <a:rPr lang="ja-JP" altLang="en-US" sz="2400" dirty="0"/>
              <a:t>は不要な場合などに利用</a:t>
            </a:r>
          </a:p>
          <a:p>
            <a:pPr lvl="1">
              <a:defRPr/>
            </a:pPr>
            <a:r>
              <a:rPr lang="ja-JP" altLang="en-US" sz="2400" dirty="0"/>
              <a:t>検索キーワードとして直接入力する場合は</a:t>
            </a:r>
            <a:r>
              <a:rPr lang="ja-JP" altLang="en-US" sz="2400" dirty="0" smtClean="0"/>
              <a:t>、「香川 </a:t>
            </a:r>
            <a:r>
              <a:rPr lang="en-US" altLang="ja-JP" sz="2400" dirty="0" smtClean="0">
                <a:solidFill>
                  <a:srgbClr val="FF0000"/>
                </a:solidFill>
              </a:rPr>
              <a:t>–</a:t>
            </a:r>
            <a:r>
              <a:rPr lang="ja-JP" altLang="en-US" sz="2400" dirty="0" smtClean="0"/>
              <a:t>香川真司」</a:t>
            </a:r>
            <a:r>
              <a:rPr lang="ja-JP" altLang="en-US" sz="2400" dirty="0"/>
              <a:t>と</a:t>
            </a:r>
            <a:r>
              <a:rPr lang="ja-JP" altLang="en-US" sz="2400" dirty="0">
                <a:solidFill>
                  <a:srgbClr val="FF0000"/>
                </a:solidFill>
              </a:rPr>
              <a:t>マイナス記号</a:t>
            </a:r>
            <a:r>
              <a:rPr lang="ja-JP" altLang="en-US" sz="2400" dirty="0"/>
              <a:t>を使用する</a:t>
            </a:r>
          </a:p>
          <a:p>
            <a:pPr>
              <a:defRPr/>
            </a:pPr>
            <a:endParaRPr lang="ja-JP" altLang="en-US" sz="2400" dirty="0"/>
          </a:p>
        </p:txBody>
      </p:sp>
      <p:sp>
        <p:nvSpPr>
          <p:cNvPr id="21508"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21509"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21510"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DA8F7372-060A-4C50-9A24-9E56C931363C}" type="slidenum">
              <a:rPr kumimoji="0" lang="en-US" altLang="ja-JP" sz="1400"/>
              <a:pPr eaLnBrk="1" hangingPunct="1">
                <a:spcBef>
                  <a:spcPct val="0"/>
                </a:spcBef>
                <a:buClrTx/>
                <a:buSzTx/>
                <a:buFontTx/>
                <a:buNone/>
              </a:pPr>
              <a:t>18</a:t>
            </a:fld>
            <a:endParaRPr kumimoji="0" lang="en-US" altLang="ja-JP" sz="140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r>
              <a:rPr lang="en-US" altLang="ja-JP" smtClean="0"/>
              <a:t>Google</a:t>
            </a:r>
            <a:r>
              <a:rPr lang="ja-JP" altLang="en-US" smtClean="0"/>
              <a:t>の検索オプション</a:t>
            </a:r>
            <a:r>
              <a:rPr lang="en-US" altLang="ja-JP" smtClean="0"/>
              <a:t>(3)</a:t>
            </a:r>
            <a:endParaRPr lang="ja-JP" altLang="en-US" smtClean="0"/>
          </a:p>
        </p:txBody>
      </p:sp>
      <p:sp>
        <p:nvSpPr>
          <p:cNvPr id="3" name="コンテンツ プレースホルダー 2"/>
          <p:cNvSpPr>
            <a:spLocks noGrp="1"/>
          </p:cNvSpPr>
          <p:nvPr>
            <p:ph idx="1"/>
          </p:nvPr>
        </p:nvSpPr>
        <p:spPr/>
        <p:txBody>
          <a:bodyPr/>
          <a:lstStyle/>
          <a:p>
            <a:pPr>
              <a:defRPr/>
            </a:pPr>
            <a:r>
              <a:rPr lang="ja-JP" altLang="en-US" sz="2800" dirty="0" smtClean="0"/>
              <a:t>言語、地域</a:t>
            </a:r>
            <a:endParaRPr lang="en-US" altLang="ja-JP" sz="2800" dirty="0" smtClean="0"/>
          </a:p>
          <a:p>
            <a:pPr lvl="1">
              <a:defRPr/>
            </a:pPr>
            <a:r>
              <a:rPr lang="en-US" altLang="ja-JP" sz="2800" dirty="0" smtClean="0"/>
              <a:t>ex. </a:t>
            </a:r>
            <a:r>
              <a:rPr lang="ja-JP" altLang="en-US" sz="2800" dirty="0" smtClean="0"/>
              <a:t>アメリカのディズニーランド情報を検索したい場合は、「</a:t>
            </a:r>
            <a:r>
              <a:rPr lang="en-US" altLang="ja-JP" sz="2800" dirty="0" smtClean="0"/>
              <a:t>Disneyland</a:t>
            </a:r>
            <a:r>
              <a:rPr lang="ja-JP" altLang="en-US" sz="2800" dirty="0" smtClean="0"/>
              <a:t>」で検索して、言語「英語」、地域「アメリカ合衆国」で絞り込む</a:t>
            </a:r>
            <a:endParaRPr lang="en-US" altLang="ja-JP" sz="2800" dirty="0" smtClean="0"/>
          </a:p>
          <a:p>
            <a:pPr>
              <a:defRPr/>
            </a:pPr>
            <a:r>
              <a:rPr lang="ja-JP" altLang="en-US" sz="2800" dirty="0"/>
              <a:t>サイトまた</a:t>
            </a:r>
            <a:r>
              <a:rPr lang="ja-JP" altLang="en-US" sz="2800" dirty="0" smtClean="0"/>
              <a:t>は</a:t>
            </a:r>
            <a:r>
              <a:rPr lang="ja-JP" altLang="en-US" sz="2800" dirty="0"/>
              <a:t>ドメイン</a:t>
            </a:r>
            <a:endParaRPr lang="en-US" altLang="ja-JP" sz="2800" dirty="0" smtClean="0"/>
          </a:p>
          <a:p>
            <a:pPr lvl="1">
              <a:defRPr/>
            </a:pPr>
            <a:r>
              <a:rPr lang="en-US" altLang="ja-JP" sz="2800" dirty="0" smtClean="0"/>
              <a:t>ex. </a:t>
            </a:r>
            <a:r>
              <a:rPr lang="ja-JP" altLang="en-US" sz="2800" dirty="0" smtClean="0"/>
              <a:t>甲南女子大学のサイト内で文化社会学科の情報を検索する</a:t>
            </a:r>
            <a:r>
              <a:rPr lang="en-US" altLang="ja-JP" sz="2800" dirty="0" smtClean="0"/>
              <a:t/>
            </a:r>
            <a:br>
              <a:rPr lang="en-US" altLang="ja-JP" sz="2800" dirty="0" smtClean="0"/>
            </a:br>
            <a:r>
              <a:rPr lang="ja-JP" altLang="en-US" sz="2800" dirty="0" smtClean="0"/>
              <a:t>キーワード「文化社会学科」、サイトまたはドメイン「</a:t>
            </a:r>
            <a:r>
              <a:rPr lang="en-US" altLang="ja-JP" sz="2800" dirty="0" smtClean="0"/>
              <a:t>www.konan-wu.ac.jp</a:t>
            </a:r>
            <a:r>
              <a:rPr lang="ja-JP" altLang="en-US" sz="2800" dirty="0" smtClean="0"/>
              <a:t>」</a:t>
            </a:r>
            <a:endParaRPr lang="ja-JP" altLang="en-US" sz="2800" dirty="0"/>
          </a:p>
        </p:txBody>
      </p:sp>
      <p:sp>
        <p:nvSpPr>
          <p:cNvPr id="22532"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22533"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22534"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EDD69133-0AC0-446A-BD79-923C3912B59F}" type="slidenum">
              <a:rPr kumimoji="0" lang="en-US" altLang="ja-JP" sz="1400"/>
              <a:pPr eaLnBrk="1" hangingPunct="1">
                <a:spcBef>
                  <a:spcPct val="0"/>
                </a:spcBef>
                <a:buClrTx/>
                <a:buSzTx/>
                <a:buFontTx/>
                <a:buNone/>
              </a:pPr>
              <a:t>19</a:t>
            </a:fld>
            <a:endParaRPr kumimoji="0" lang="en-US" altLang="ja-JP" sz="140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4099"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4100"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CAC08211-4974-4F34-B5D9-65E140F32574}" type="slidenum">
              <a:rPr kumimoji="0" lang="en-US" altLang="ja-JP" sz="1400"/>
              <a:pPr eaLnBrk="1" hangingPunct="1">
                <a:spcBef>
                  <a:spcPct val="0"/>
                </a:spcBef>
                <a:buClrTx/>
                <a:buSzTx/>
                <a:buFontTx/>
                <a:buNone/>
              </a:pPr>
              <a:t>2</a:t>
            </a:fld>
            <a:endParaRPr kumimoji="0" lang="en-US" altLang="ja-JP" sz="1400"/>
          </a:p>
        </p:txBody>
      </p:sp>
      <p:sp>
        <p:nvSpPr>
          <p:cNvPr id="4101" name="Rectangle 2"/>
          <p:cNvSpPr>
            <a:spLocks noGrp="1" noChangeArrowheads="1"/>
          </p:cNvSpPr>
          <p:nvPr>
            <p:ph type="title"/>
          </p:nvPr>
        </p:nvSpPr>
        <p:spPr/>
        <p:txBody>
          <a:bodyPr/>
          <a:lstStyle/>
          <a:p>
            <a:pPr eaLnBrk="1" hangingPunct="1"/>
            <a:r>
              <a:rPr lang="en-US" altLang="ja-JP" smtClean="0"/>
              <a:t>Web</a:t>
            </a:r>
            <a:r>
              <a:rPr lang="ja-JP" altLang="en-US" smtClean="0"/>
              <a:t>検索のしくみ</a:t>
            </a:r>
          </a:p>
        </p:txBody>
      </p:sp>
      <p:sp>
        <p:nvSpPr>
          <p:cNvPr id="212995" name="Rectangle 3"/>
          <p:cNvSpPr>
            <a:spLocks noGrp="1" noChangeArrowheads="1"/>
          </p:cNvSpPr>
          <p:nvPr>
            <p:ph type="body" idx="1"/>
          </p:nvPr>
        </p:nvSpPr>
        <p:spPr/>
        <p:txBody>
          <a:bodyPr/>
          <a:lstStyle/>
          <a:p>
            <a:pPr marL="514350" indent="-514350" eaLnBrk="1" hangingPunct="1">
              <a:lnSpc>
                <a:spcPct val="90000"/>
              </a:lnSpc>
              <a:buFont typeface="+mj-lt"/>
              <a:buAutoNum type="arabicPeriod"/>
              <a:defRPr/>
            </a:pPr>
            <a:r>
              <a:rPr lang="en-US" altLang="ja-JP" sz="2800" dirty="0" smtClean="0"/>
              <a:t>Web</a:t>
            </a:r>
            <a:r>
              <a:rPr lang="ja-JP" altLang="en-US" sz="2800" dirty="0" smtClean="0"/>
              <a:t>ページを公開する</a:t>
            </a:r>
            <a:endParaRPr lang="en-US" altLang="ja-JP" sz="2800" dirty="0" smtClean="0"/>
          </a:p>
          <a:p>
            <a:pPr marL="514350" indent="-514350" eaLnBrk="1" hangingPunct="1">
              <a:lnSpc>
                <a:spcPct val="90000"/>
              </a:lnSpc>
              <a:buFont typeface="+mj-lt"/>
              <a:buAutoNum type="arabicPeriod"/>
              <a:defRPr/>
            </a:pPr>
            <a:r>
              <a:rPr lang="en-US" altLang="ja-JP" sz="2800" dirty="0" smtClean="0"/>
              <a:t>Yahoo!</a:t>
            </a:r>
            <a:r>
              <a:rPr lang="ja-JP" altLang="en-US" sz="2800" dirty="0" smtClean="0"/>
              <a:t>や</a:t>
            </a:r>
            <a:r>
              <a:rPr lang="en-US" altLang="ja-JP" sz="2800" dirty="0" smtClean="0"/>
              <a:t>Google</a:t>
            </a:r>
            <a:r>
              <a:rPr lang="ja-JP" altLang="en-US" sz="2800" dirty="0" smtClean="0"/>
              <a:t>などの検索</a:t>
            </a:r>
            <a:r>
              <a:rPr lang="ja-JP" altLang="en-US" sz="2800" dirty="0"/>
              <a:t>サイト</a:t>
            </a:r>
            <a:r>
              <a:rPr lang="ja-JP" altLang="en-US" sz="2800" dirty="0" smtClean="0"/>
              <a:t>が</a:t>
            </a:r>
            <a:r>
              <a:rPr lang="en-US" altLang="ja-JP" sz="2800" dirty="0" smtClean="0"/>
              <a:t>Web</a:t>
            </a:r>
            <a:r>
              <a:rPr lang="ja-JP" altLang="en-US" sz="2800" dirty="0" smtClean="0"/>
              <a:t>ページを発見して登録する</a:t>
            </a:r>
            <a:endParaRPr lang="en-US" altLang="ja-JP" sz="2800" dirty="0" smtClean="0"/>
          </a:p>
          <a:p>
            <a:pPr marL="514350" indent="-514350" eaLnBrk="1" hangingPunct="1">
              <a:lnSpc>
                <a:spcPct val="90000"/>
              </a:lnSpc>
              <a:buFont typeface="+mj-lt"/>
              <a:buAutoNum type="arabicPeriod"/>
              <a:defRPr/>
            </a:pPr>
            <a:r>
              <a:rPr lang="ja-JP" altLang="en-US" sz="2800" dirty="0" smtClean="0"/>
              <a:t>検索サイトが登録した</a:t>
            </a:r>
            <a:r>
              <a:rPr lang="en-US" altLang="ja-JP" sz="2800" dirty="0" smtClean="0"/>
              <a:t>Web</a:t>
            </a:r>
            <a:r>
              <a:rPr lang="ja-JP" altLang="en-US" sz="2800" dirty="0" smtClean="0"/>
              <a:t>ページデータに検索用キーワードや説明文を付加する</a:t>
            </a:r>
            <a:endParaRPr lang="en-US" altLang="ja-JP" sz="2800" dirty="0" smtClean="0"/>
          </a:p>
          <a:p>
            <a:pPr marL="514350" indent="-514350" eaLnBrk="1" hangingPunct="1">
              <a:lnSpc>
                <a:spcPct val="90000"/>
              </a:lnSpc>
              <a:buFont typeface="+mj-lt"/>
              <a:buAutoNum type="arabicPeriod"/>
              <a:defRPr/>
            </a:pPr>
            <a:r>
              <a:rPr lang="ja-JP" altLang="en-US" sz="2800" dirty="0" smtClean="0"/>
              <a:t>検索者が検索サイトにキーワードを入力して検索する</a:t>
            </a:r>
            <a:endParaRPr lang="en-US" altLang="ja-JP" sz="2800" dirty="0" smtClean="0"/>
          </a:p>
          <a:p>
            <a:pPr marL="514350" indent="-514350" eaLnBrk="1" hangingPunct="1">
              <a:lnSpc>
                <a:spcPct val="90000"/>
              </a:lnSpc>
              <a:buFont typeface="+mj-lt"/>
              <a:buAutoNum type="arabicPeriod"/>
              <a:defRPr/>
            </a:pPr>
            <a:r>
              <a:rPr lang="ja-JP" altLang="en-US" sz="2800" dirty="0"/>
              <a:t>キーワード</a:t>
            </a:r>
            <a:r>
              <a:rPr lang="ja-JP" altLang="en-US" sz="2800" dirty="0" smtClean="0"/>
              <a:t>に適合する</a:t>
            </a:r>
            <a:r>
              <a:rPr lang="en-US" altLang="ja-JP" sz="2800" dirty="0" smtClean="0"/>
              <a:t>Web</a:t>
            </a:r>
            <a:r>
              <a:rPr lang="ja-JP" altLang="en-US" sz="2800" dirty="0" smtClean="0"/>
              <a:t>ページの一覧を表示する</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r>
              <a:rPr lang="en-US" altLang="ja-JP" smtClean="0"/>
              <a:t>Google</a:t>
            </a:r>
            <a:r>
              <a:rPr lang="ja-JP" altLang="en-US" smtClean="0"/>
              <a:t>の検索オプション</a:t>
            </a:r>
            <a:r>
              <a:rPr lang="en-US" altLang="ja-JP" smtClean="0"/>
              <a:t>(4)</a:t>
            </a:r>
            <a:endParaRPr lang="ja-JP" altLang="en-US" smtClean="0"/>
          </a:p>
        </p:txBody>
      </p:sp>
      <p:sp>
        <p:nvSpPr>
          <p:cNvPr id="3" name="コンテンツ プレースホルダー 2"/>
          <p:cNvSpPr>
            <a:spLocks noGrp="1"/>
          </p:cNvSpPr>
          <p:nvPr>
            <p:ph idx="1"/>
          </p:nvPr>
        </p:nvSpPr>
        <p:spPr/>
        <p:txBody>
          <a:bodyPr/>
          <a:lstStyle/>
          <a:p>
            <a:pPr>
              <a:defRPr/>
            </a:pPr>
            <a:r>
              <a:rPr lang="ja-JP" altLang="en-US" sz="2800" dirty="0" smtClean="0"/>
              <a:t>ファイル形式</a:t>
            </a:r>
            <a:endParaRPr lang="en-US" altLang="ja-JP" sz="2800" dirty="0" smtClean="0"/>
          </a:p>
          <a:p>
            <a:pPr lvl="1">
              <a:defRPr/>
            </a:pPr>
            <a:r>
              <a:rPr lang="en-US" altLang="ja-JP" sz="2800" dirty="0" smtClean="0"/>
              <a:t>ex. </a:t>
            </a:r>
            <a:r>
              <a:rPr lang="ja-JP" altLang="en-US" sz="2800" dirty="0" smtClean="0"/>
              <a:t>文化社会学科に関する</a:t>
            </a:r>
            <a:r>
              <a:rPr lang="en-US" altLang="ja-JP" sz="2800" dirty="0" err="1" smtClean="0"/>
              <a:t>pdf</a:t>
            </a:r>
            <a:r>
              <a:rPr lang="ja-JP" altLang="en-US" sz="2800" dirty="0" smtClean="0"/>
              <a:t>ファイルを検索する</a:t>
            </a:r>
            <a:r>
              <a:rPr lang="en-US" altLang="ja-JP" sz="2800" dirty="0" smtClean="0"/>
              <a:t/>
            </a:r>
            <a:br>
              <a:rPr lang="en-US" altLang="ja-JP" sz="2800" dirty="0" smtClean="0"/>
            </a:br>
            <a:r>
              <a:rPr lang="ja-JP" altLang="en-US" sz="2800" dirty="0" smtClean="0"/>
              <a:t>語順も含め完全一致「文化社会学科」、ファイル形式「</a:t>
            </a:r>
            <a:r>
              <a:rPr lang="en-US" altLang="ja-JP" sz="2800" dirty="0" smtClean="0"/>
              <a:t>Adobe </a:t>
            </a:r>
            <a:r>
              <a:rPr lang="en-US" altLang="ja-JP" sz="2800" dirty="0" err="1" smtClean="0"/>
              <a:t>Acrobt</a:t>
            </a:r>
            <a:r>
              <a:rPr lang="en-US" altLang="ja-JP" sz="2800" dirty="0" smtClean="0"/>
              <a:t> PDF(.</a:t>
            </a:r>
            <a:r>
              <a:rPr lang="en-US" altLang="ja-JP" sz="2800" dirty="0" err="1" smtClean="0"/>
              <a:t>pdf</a:t>
            </a:r>
            <a:r>
              <a:rPr lang="en-US" altLang="ja-JP" sz="2800" dirty="0" smtClean="0"/>
              <a:t>)</a:t>
            </a:r>
            <a:r>
              <a:rPr lang="ja-JP" altLang="en-US" sz="2800" dirty="0" smtClean="0"/>
              <a:t>ファイル</a:t>
            </a:r>
            <a:r>
              <a:rPr lang="ja-JP" altLang="en-US" sz="2800" dirty="0" smtClean="0"/>
              <a:t>」</a:t>
            </a:r>
            <a:endParaRPr lang="en-US" altLang="ja-JP" sz="2800" dirty="0" smtClean="0"/>
          </a:p>
        </p:txBody>
      </p:sp>
      <p:sp>
        <p:nvSpPr>
          <p:cNvPr id="23556"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23557"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23558"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CE38C606-C632-477C-BF90-1D1E4F7CE082}" type="slidenum">
              <a:rPr kumimoji="0" lang="en-US" altLang="ja-JP" sz="1400"/>
              <a:pPr eaLnBrk="1" hangingPunct="1">
                <a:spcBef>
                  <a:spcPct val="0"/>
                </a:spcBef>
                <a:buClrTx/>
                <a:buSzTx/>
                <a:buFontTx/>
                <a:buNone/>
              </a:pPr>
              <a:t>20</a:t>
            </a:fld>
            <a:endParaRPr kumimoji="0" lang="en-US" altLang="ja-JP" sz="140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p:nvPr>
        </p:nvSpPr>
        <p:spPr>
          <a:xfrm>
            <a:off x="1143000" y="332656"/>
            <a:ext cx="7772400" cy="1143000"/>
          </a:xfrm>
        </p:spPr>
        <p:txBody>
          <a:bodyPr/>
          <a:lstStyle/>
          <a:p>
            <a:r>
              <a:rPr lang="ja-JP" altLang="en-US" dirty="0" smtClean="0"/>
              <a:t>検索結果の絞り込み</a:t>
            </a:r>
          </a:p>
        </p:txBody>
      </p:sp>
      <p:sp>
        <p:nvSpPr>
          <p:cNvPr id="3" name="コンテンツ プレースホルダー 2"/>
          <p:cNvSpPr>
            <a:spLocks noGrp="1"/>
          </p:cNvSpPr>
          <p:nvPr>
            <p:ph idx="1"/>
          </p:nvPr>
        </p:nvSpPr>
        <p:spPr>
          <a:xfrm>
            <a:off x="1169988" y="1371600"/>
            <a:ext cx="7772400" cy="4114800"/>
          </a:xfrm>
        </p:spPr>
        <p:txBody>
          <a:bodyPr/>
          <a:lstStyle/>
          <a:p>
            <a:pPr>
              <a:defRPr/>
            </a:pPr>
            <a:r>
              <a:rPr lang="en-US" altLang="ja-JP" dirty="0" smtClean="0"/>
              <a:t>Google</a:t>
            </a:r>
            <a:r>
              <a:rPr lang="ja-JP" altLang="en-US" dirty="0" smtClean="0"/>
              <a:t>の検索結果画面</a:t>
            </a:r>
            <a:r>
              <a:rPr lang="ja-JP" altLang="en-US" dirty="0"/>
              <a:t>上部</a:t>
            </a:r>
            <a:r>
              <a:rPr lang="ja-JP" altLang="en-US" dirty="0" smtClean="0"/>
              <a:t>に表示される「検索ツール」を利用</a:t>
            </a:r>
            <a:endParaRPr lang="en-US" altLang="ja-JP" dirty="0" smtClean="0"/>
          </a:p>
          <a:p>
            <a:pPr>
              <a:defRPr/>
            </a:pPr>
            <a:r>
              <a:rPr lang="ja-JP" altLang="en-US" dirty="0" smtClean="0"/>
              <a:t>「すべての言語」で検索</a:t>
            </a:r>
            <a:endParaRPr lang="en-US" altLang="ja-JP" dirty="0" smtClean="0"/>
          </a:p>
          <a:p>
            <a:pPr lvl="1">
              <a:defRPr/>
            </a:pPr>
            <a:r>
              <a:rPr lang="en-US" altLang="ja-JP" dirty="0" smtClean="0"/>
              <a:t>ex. </a:t>
            </a:r>
            <a:r>
              <a:rPr lang="ja-JP" altLang="en-US" dirty="0" smtClean="0"/>
              <a:t>「</a:t>
            </a:r>
            <a:r>
              <a:rPr lang="en-US" altLang="ja-JP" dirty="0" err="1" smtClean="0"/>
              <a:t>whitehouse</a:t>
            </a:r>
            <a:r>
              <a:rPr lang="ja-JP" altLang="en-US" dirty="0" smtClean="0"/>
              <a:t>」で検索後</a:t>
            </a:r>
            <a:r>
              <a:rPr lang="ja-JP" altLang="en-US" dirty="0" smtClean="0"/>
              <a:t>、「日本語のページを検索」を「すべての言語」に切り替え</a:t>
            </a:r>
            <a:endParaRPr lang="en-US" altLang="ja-JP" dirty="0" smtClean="0"/>
          </a:p>
          <a:p>
            <a:pPr>
              <a:defRPr/>
            </a:pPr>
            <a:r>
              <a:rPr lang="ja-JP" altLang="en-US" dirty="0" smtClean="0"/>
              <a:t>期間指定</a:t>
            </a:r>
            <a:endParaRPr lang="en-US" altLang="ja-JP" dirty="0" smtClean="0"/>
          </a:p>
          <a:p>
            <a:pPr lvl="1">
              <a:defRPr/>
            </a:pPr>
            <a:r>
              <a:rPr lang="en-US" altLang="ja-JP" dirty="0" smtClean="0"/>
              <a:t>ex. </a:t>
            </a:r>
            <a:r>
              <a:rPr lang="ja-JP" altLang="en-US" dirty="0" smtClean="0"/>
              <a:t>「パリ　両替所」で検索後、</a:t>
            </a:r>
            <a:r>
              <a:rPr lang="en-US" altLang="ja-JP" dirty="0" smtClean="0"/>
              <a:t>1</a:t>
            </a:r>
            <a:r>
              <a:rPr lang="ja-JP" altLang="en-US" dirty="0" smtClean="0"/>
              <a:t>ヶ月以内に更新されたページだけを表示</a:t>
            </a:r>
            <a:endParaRPr lang="en-US" altLang="ja-JP" dirty="0" smtClean="0"/>
          </a:p>
        </p:txBody>
      </p:sp>
      <p:sp>
        <p:nvSpPr>
          <p:cNvPr id="24580"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24581"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24582"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DB30972C-6128-4D7D-BD2D-A8964F267662}" type="slidenum">
              <a:rPr kumimoji="0" lang="en-US" altLang="ja-JP" sz="1400"/>
              <a:pPr eaLnBrk="1" hangingPunct="1">
                <a:spcBef>
                  <a:spcPct val="0"/>
                </a:spcBef>
                <a:buClrTx/>
                <a:buSzTx/>
                <a:buFontTx/>
                <a:buNone/>
              </a:pPr>
              <a:t>21</a:t>
            </a:fld>
            <a:endParaRPr kumimoji="0" lang="en-US" altLang="ja-JP" sz="140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28675"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28676"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9343CA0E-52FF-4F90-923E-DA7ED3FC5474}" type="slidenum">
              <a:rPr kumimoji="0" lang="en-US" altLang="ja-JP" sz="1400"/>
              <a:pPr eaLnBrk="1" hangingPunct="1">
                <a:spcBef>
                  <a:spcPct val="0"/>
                </a:spcBef>
                <a:buClrTx/>
                <a:buSzTx/>
                <a:buFontTx/>
                <a:buNone/>
              </a:pPr>
              <a:t>22</a:t>
            </a:fld>
            <a:endParaRPr kumimoji="0" lang="en-US" altLang="ja-JP" sz="1400"/>
          </a:p>
        </p:txBody>
      </p:sp>
      <p:sp>
        <p:nvSpPr>
          <p:cNvPr id="28677" name="Rectangle 2"/>
          <p:cNvSpPr>
            <a:spLocks noGrp="1" noChangeArrowheads="1"/>
          </p:cNvSpPr>
          <p:nvPr>
            <p:ph type="title"/>
          </p:nvPr>
        </p:nvSpPr>
        <p:spPr>
          <a:xfrm>
            <a:off x="1187450" y="260350"/>
            <a:ext cx="7772400" cy="1143000"/>
          </a:xfrm>
        </p:spPr>
        <p:txBody>
          <a:bodyPr/>
          <a:lstStyle/>
          <a:p>
            <a:pPr eaLnBrk="1" hangingPunct="1"/>
            <a:r>
              <a:rPr lang="en-US" altLang="ja-JP" dirty="0" smtClean="0"/>
              <a:t>4/12</a:t>
            </a:r>
            <a:r>
              <a:rPr lang="ja-JP" altLang="en-US" dirty="0" smtClean="0"/>
              <a:t>の</a:t>
            </a:r>
            <a:r>
              <a:rPr lang="ja-JP" altLang="en-US" dirty="0" smtClean="0"/>
              <a:t>課題</a:t>
            </a:r>
          </a:p>
        </p:txBody>
      </p:sp>
      <p:sp>
        <p:nvSpPr>
          <p:cNvPr id="236547" name="Rectangle 3"/>
          <p:cNvSpPr>
            <a:spLocks noGrp="1" noChangeArrowheads="1"/>
          </p:cNvSpPr>
          <p:nvPr>
            <p:ph type="body" idx="1"/>
          </p:nvPr>
        </p:nvSpPr>
        <p:spPr>
          <a:xfrm>
            <a:off x="1169988" y="1196975"/>
            <a:ext cx="7772400" cy="4114800"/>
          </a:xfrm>
        </p:spPr>
        <p:txBody>
          <a:bodyPr/>
          <a:lstStyle/>
          <a:p>
            <a:pPr eaLnBrk="1" hangingPunct="1">
              <a:defRPr/>
            </a:pPr>
            <a:r>
              <a:rPr lang="ja-JP" altLang="en-US" sz="2400" dirty="0" smtClean="0"/>
              <a:t>宛先：教員のメールアドレス</a:t>
            </a:r>
          </a:p>
          <a:p>
            <a:pPr eaLnBrk="1" hangingPunct="1">
              <a:defRPr/>
            </a:pPr>
            <a:r>
              <a:rPr lang="ja-JP" altLang="en-US" sz="2400" dirty="0" smtClean="0"/>
              <a:t>件名：文化社会学情報演習課題</a:t>
            </a:r>
            <a:r>
              <a:rPr lang="en-US" altLang="ja-JP" sz="2400" dirty="0" smtClean="0"/>
              <a:t>4/12</a:t>
            </a:r>
            <a:endParaRPr lang="en-US" altLang="ja-JP" sz="2400" dirty="0" smtClean="0"/>
          </a:p>
          <a:p>
            <a:pPr eaLnBrk="1" hangingPunct="1">
              <a:defRPr/>
            </a:pPr>
            <a:r>
              <a:rPr lang="ja-JP" altLang="en-US" sz="2400" dirty="0" smtClean="0"/>
              <a:t>本文：</a:t>
            </a:r>
          </a:p>
          <a:p>
            <a:pPr lvl="1" eaLnBrk="1" hangingPunct="1">
              <a:defRPr/>
            </a:pPr>
            <a:r>
              <a:rPr lang="en-US" altLang="ja-JP" sz="2400" dirty="0" smtClean="0"/>
              <a:t>(</a:t>
            </a:r>
            <a:r>
              <a:rPr lang="ja-JP" altLang="en-US" sz="2400" dirty="0" smtClean="0"/>
              <a:t>挨拶文などを丁寧に書く</a:t>
            </a:r>
            <a:r>
              <a:rPr lang="en-US" altLang="ja-JP" sz="2400" dirty="0" smtClean="0"/>
              <a:t>)</a:t>
            </a:r>
          </a:p>
          <a:p>
            <a:pPr lvl="1" eaLnBrk="1" hangingPunct="1">
              <a:defRPr/>
            </a:pPr>
            <a:r>
              <a:rPr lang="en-US" altLang="ja-JP" sz="2400" dirty="0" smtClean="0"/>
              <a:t>(1) </a:t>
            </a:r>
            <a:r>
              <a:rPr lang="ja-JP" altLang="en-US" sz="2400" dirty="0" smtClean="0"/>
              <a:t>課題</a:t>
            </a:r>
            <a:r>
              <a:rPr lang="en-US" altLang="ja-JP" sz="2400" dirty="0" smtClean="0"/>
              <a:t>1</a:t>
            </a:r>
            <a:r>
              <a:rPr lang="ja-JP" altLang="en-US" sz="2400" dirty="0" smtClean="0"/>
              <a:t>の答え</a:t>
            </a:r>
          </a:p>
          <a:p>
            <a:pPr lvl="1" eaLnBrk="1" hangingPunct="1">
              <a:defRPr/>
            </a:pPr>
            <a:r>
              <a:rPr lang="en-US" altLang="ja-JP" sz="2400" dirty="0" smtClean="0"/>
              <a:t>(2) </a:t>
            </a:r>
            <a:r>
              <a:rPr lang="ja-JP" altLang="en-US" sz="2400" dirty="0" smtClean="0"/>
              <a:t>課題</a:t>
            </a:r>
            <a:r>
              <a:rPr lang="en-US" altLang="ja-JP" sz="2400" dirty="0" smtClean="0"/>
              <a:t>2</a:t>
            </a:r>
            <a:r>
              <a:rPr lang="ja-JP" altLang="en-US" sz="2400" dirty="0" smtClean="0"/>
              <a:t>の答え</a:t>
            </a:r>
            <a:endParaRPr lang="en-US" altLang="ja-JP" sz="2400" dirty="0" smtClean="0"/>
          </a:p>
          <a:p>
            <a:pPr lvl="1" eaLnBrk="1" hangingPunct="1">
              <a:defRPr/>
            </a:pPr>
            <a:r>
              <a:rPr lang="en-US" altLang="ja-JP" sz="2400" dirty="0" smtClean="0"/>
              <a:t>(3) </a:t>
            </a:r>
            <a:r>
              <a:rPr lang="ja-JP" altLang="en-US" sz="2400" dirty="0" smtClean="0"/>
              <a:t>課題</a:t>
            </a:r>
            <a:r>
              <a:rPr lang="en-US" altLang="ja-JP" sz="2400" dirty="0" smtClean="0"/>
              <a:t>3</a:t>
            </a:r>
            <a:r>
              <a:rPr lang="ja-JP" altLang="en-US" sz="2400" dirty="0" smtClean="0"/>
              <a:t>の答え</a:t>
            </a:r>
            <a:endParaRPr lang="en-US" altLang="ja-JP" sz="2400" dirty="0" smtClean="0"/>
          </a:p>
          <a:p>
            <a:pPr lvl="1" eaLnBrk="1" hangingPunct="1">
              <a:defRPr/>
            </a:pPr>
            <a:r>
              <a:rPr lang="en-US" altLang="ja-JP" sz="2400" dirty="0" smtClean="0"/>
              <a:t>(4) </a:t>
            </a:r>
            <a:r>
              <a:rPr lang="ja-JP" altLang="en-US" sz="2400" dirty="0" smtClean="0"/>
              <a:t>今日の感想</a:t>
            </a:r>
          </a:p>
        </p:txBody>
      </p:sp>
      <p:sp>
        <p:nvSpPr>
          <p:cNvPr id="3" name="角丸四角形吹き出し 2"/>
          <p:cNvSpPr/>
          <p:nvPr/>
        </p:nvSpPr>
        <p:spPr bwMode="auto">
          <a:xfrm>
            <a:off x="6084888" y="2997200"/>
            <a:ext cx="2374900" cy="1295400"/>
          </a:xfrm>
          <a:prstGeom prst="wedgeRoundRectCallout">
            <a:avLst>
              <a:gd name="adj1" fmla="val -97723"/>
              <a:gd name="adj2" fmla="val 20865"/>
              <a:gd name="adj3" fmla="val 16667"/>
            </a:avLst>
          </a:prstGeom>
          <a:solidFill>
            <a:schemeClr val="accent1"/>
          </a:solidFill>
          <a:ln w="12700" cap="flat" cmpd="sng" algn="ctr">
            <a:solidFill>
              <a:schemeClr val="tx1"/>
            </a:solidFill>
            <a:prstDash val="solid"/>
            <a:round/>
            <a:headEnd type="none" w="sm" len="sm"/>
            <a:tailEnd type="none" w="sm" len="sm"/>
          </a:ln>
          <a:effectLst/>
        </p:spPr>
        <p:txBody>
          <a:bodyPr anchor="ctr" anchorCtr="1">
            <a:normAutofit lnSpcReduction="10000"/>
          </a:bodyPr>
          <a:lstStyle/>
          <a:p>
            <a:pPr>
              <a:defRPr/>
            </a:pPr>
            <a:r>
              <a:rPr lang="ja-JP" altLang="en-US" dirty="0">
                <a:latin typeface="Times New Roman" charset="0"/>
                <a:ea typeface="ＭＳ Ｐゴシック" charset="-128"/>
              </a:rPr>
              <a:t>この中で授業中に指示されたもののみ</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5123"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5124"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D7883398-C2AC-4617-A668-A749FC8E757F}" type="slidenum">
              <a:rPr kumimoji="0" lang="en-US" altLang="ja-JP" sz="1400"/>
              <a:pPr eaLnBrk="1" hangingPunct="1">
                <a:spcBef>
                  <a:spcPct val="0"/>
                </a:spcBef>
                <a:buClrTx/>
                <a:buSzTx/>
                <a:buFontTx/>
                <a:buNone/>
              </a:pPr>
              <a:t>3</a:t>
            </a:fld>
            <a:endParaRPr kumimoji="0" lang="en-US" altLang="ja-JP" sz="1400"/>
          </a:p>
        </p:txBody>
      </p:sp>
      <p:sp>
        <p:nvSpPr>
          <p:cNvPr id="5125" name="Rectangle 2"/>
          <p:cNvSpPr>
            <a:spLocks noGrp="1" noChangeArrowheads="1"/>
          </p:cNvSpPr>
          <p:nvPr>
            <p:ph type="title"/>
          </p:nvPr>
        </p:nvSpPr>
        <p:spPr/>
        <p:txBody>
          <a:bodyPr/>
          <a:lstStyle/>
          <a:p>
            <a:pPr eaLnBrk="1" hangingPunct="1"/>
            <a:r>
              <a:rPr lang="ja-JP" altLang="en-US" smtClean="0"/>
              <a:t>日本の検索サイト</a:t>
            </a:r>
            <a:r>
              <a:rPr lang="en-US" altLang="ja-JP" smtClean="0"/>
              <a:t>Top3</a:t>
            </a:r>
          </a:p>
        </p:txBody>
      </p:sp>
      <p:sp>
        <p:nvSpPr>
          <p:cNvPr id="214019" name="Rectangle 3"/>
          <p:cNvSpPr>
            <a:spLocks noGrp="1" noChangeArrowheads="1"/>
          </p:cNvSpPr>
          <p:nvPr>
            <p:ph type="body" idx="1"/>
          </p:nvPr>
        </p:nvSpPr>
        <p:spPr>
          <a:xfrm>
            <a:off x="1169988" y="1773238"/>
            <a:ext cx="7772400" cy="4114800"/>
          </a:xfrm>
        </p:spPr>
        <p:txBody>
          <a:bodyPr/>
          <a:lstStyle/>
          <a:p>
            <a:pPr eaLnBrk="1" hangingPunct="1">
              <a:defRPr/>
            </a:pPr>
            <a:r>
              <a:rPr lang="en-US" altLang="ja-JP" sz="2400" dirty="0"/>
              <a:t>No.1(61%) Google </a:t>
            </a:r>
            <a:r>
              <a:rPr lang="en-US" altLang="ja-JP" sz="2400" dirty="0">
                <a:hlinkClick r:id="rId2"/>
              </a:rPr>
              <a:t>http://www.google.co.jp</a:t>
            </a:r>
            <a:r>
              <a:rPr lang="en-US" altLang="ja-JP" sz="2400" dirty="0" smtClean="0">
                <a:hlinkClick r:id="rId2"/>
              </a:rPr>
              <a:t>/</a:t>
            </a:r>
            <a:endParaRPr lang="en-US" altLang="ja-JP" sz="2400" dirty="0" smtClean="0"/>
          </a:p>
          <a:p>
            <a:pPr eaLnBrk="1" hangingPunct="1">
              <a:defRPr/>
            </a:pPr>
            <a:r>
              <a:rPr lang="en-US" altLang="ja-JP" sz="2400" dirty="0"/>
              <a:t>No.2 (33%) Yahoo! Japan </a:t>
            </a:r>
            <a:r>
              <a:rPr lang="en-US" altLang="ja-JP" sz="2400" dirty="0">
                <a:hlinkClick r:id="rId3"/>
              </a:rPr>
              <a:t>http://www.yahoo.co.jp/</a:t>
            </a:r>
            <a:endParaRPr lang="en-US" altLang="ja-JP" sz="2400" dirty="0" smtClean="0"/>
          </a:p>
          <a:p>
            <a:pPr lvl="1" eaLnBrk="1" hangingPunct="1">
              <a:defRPr/>
            </a:pPr>
            <a:r>
              <a:rPr lang="en-US" altLang="ja-JP" sz="2400" dirty="0" smtClean="0"/>
              <a:t>Yahoo!</a:t>
            </a:r>
            <a:r>
              <a:rPr lang="ja-JP" altLang="en-US" sz="2400" dirty="0" err="1" smtClean="0"/>
              <a:t>、</a:t>
            </a:r>
            <a:r>
              <a:rPr lang="en-US" altLang="ja-JP" sz="2400" dirty="0" err="1" smtClean="0"/>
              <a:t>biglobe</a:t>
            </a:r>
            <a:r>
              <a:rPr lang="ja-JP" altLang="en-US" sz="2400" dirty="0" err="1" smtClean="0"/>
              <a:t>、</a:t>
            </a:r>
            <a:r>
              <a:rPr lang="en-US" altLang="ja-JP" sz="2400" dirty="0" smtClean="0"/>
              <a:t>nifty</a:t>
            </a:r>
            <a:r>
              <a:rPr lang="ja-JP" altLang="en-US" sz="2400" dirty="0" err="1" smtClean="0"/>
              <a:t>、</a:t>
            </a:r>
            <a:r>
              <a:rPr lang="en-US" altLang="ja-JP" sz="2400" dirty="0" err="1" smtClean="0"/>
              <a:t>livedoor</a:t>
            </a:r>
            <a:r>
              <a:rPr lang="ja-JP" altLang="en-US" sz="2400" dirty="0" smtClean="0"/>
              <a:t>などの検索は</a:t>
            </a:r>
            <a:r>
              <a:rPr lang="en-US" altLang="ja-JP" sz="2400" dirty="0" smtClean="0"/>
              <a:t>Google</a:t>
            </a:r>
            <a:r>
              <a:rPr lang="ja-JP" altLang="en-US" sz="2400" dirty="0" smtClean="0"/>
              <a:t>の検索システムを利用</a:t>
            </a:r>
          </a:p>
          <a:p>
            <a:pPr eaLnBrk="1" hangingPunct="1">
              <a:defRPr/>
            </a:pPr>
            <a:r>
              <a:rPr lang="en-US" altLang="ja-JP" sz="2400" dirty="0" smtClean="0"/>
              <a:t>No.3(6%) </a:t>
            </a:r>
            <a:r>
              <a:rPr lang="en-US" altLang="ja-JP" sz="2400" dirty="0" smtClean="0"/>
              <a:t>Bing</a:t>
            </a:r>
            <a:r>
              <a:rPr lang="ja-JP" altLang="en-US" sz="2400" dirty="0" smtClean="0"/>
              <a:t> </a:t>
            </a:r>
            <a:r>
              <a:rPr lang="en-US" altLang="ja-JP" sz="2400" dirty="0" smtClean="0">
                <a:hlinkClick r:id="rId4"/>
              </a:rPr>
              <a:t>http://www.bing.com/</a:t>
            </a:r>
            <a:endParaRPr lang="en-US" altLang="ja-JP" sz="2400" dirty="0" smtClean="0"/>
          </a:p>
          <a:p>
            <a:pPr lvl="1" eaLnBrk="1" hangingPunct="1">
              <a:defRPr/>
            </a:pPr>
            <a:r>
              <a:rPr lang="en-US" altLang="ja-JP" sz="2400" dirty="0" smtClean="0"/>
              <a:t>Windows</a:t>
            </a:r>
            <a:r>
              <a:rPr lang="ja-JP" altLang="en-US" sz="2400" dirty="0" err="1" smtClean="0"/>
              <a:t>、</a:t>
            </a:r>
            <a:r>
              <a:rPr lang="en-US" altLang="ja-JP" sz="2400" dirty="0" smtClean="0"/>
              <a:t>Word</a:t>
            </a:r>
            <a:r>
              <a:rPr lang="ja-JP" altLang="en-US" sz="2400" dirty="0" err="1" smtClean="0"/>
              <a:t>、</a:t>
            </a:r>
            <a:r>
              <a:rPr lang="en-US" altLang="ja-JP" sz="2400" dirty="0" smtClean="0"/>
              <a:t>Excel</a:t>
            </a:r>
            <a:r>
              <a:rPr lang="ja-JP" altLang="en-US" sz="2400" dirty="0" smtClean="0"/>
              <a:t>などを作っている</a:t>
            </a:r>
            <a:r>
              <a:rPr lang="en-US" altLang="ja-JP" sz="2400" dirty="0" smtClean="0"/>
              <a:t>Microsoft</a:t>
            </a:r>
            <a:r>
              <a:rPr lang="ja-JP" altLang="en-US" sz="2400" dirty="0" smtClean="0"/>
              <a:t>社が独自に運営</a:t>
            </a:r>
            <a:endParaRPr lang="en-US" altLang="ja-JP" sz="2400" dirty="0" smtClean="0"/>
          </a:p>
          <a:p>
            <a:pPr lvl="1" eaLnBrk="1" hangingPunct="1">
              <a:defRPr/>
            </a:pPr>
            <a:r>
              <a:rPr lang="en-US" altLang="ja-JP" sz="2000" dirty="0"/>
              <a:t>(</a:t>
            </a:r>
            <a:r>
              <a:rPr lang="en-US" altLang="ja-JP" sz="2000" dirty="0" err="1"/>
              <a:t>StatCounter</a:t>
            </a:r>
            <a:r>
              <a:rPr lang="ja-JP" altLang="en-US" sz="2000" dirty="0"/>
              <a:t>調べ</a:t>
            </a:r>
            <a:r>
              <a:rPr lang="en-US" altLang="ja-JP" sz="1800" dirty="0" smtClean="0"/>
              <a:t>)</a:t>
            </a:r>
            <a:endParaRPr lang="en-US" altLang="ja-JP" sz="1800" dirty="0" smtClean="0"/>
          </a:p>
          <a:p>
            <a:pPr eaLnBrk="1" hangingPunct="1">
              <a:defRPr/>
            </a:pPr>
            <a:r>
              <a:rPr lang="ja-JP" altLang="en-US" sz="2400" dirty="0" smtClean="0"/>
              <a:t>世界では</a:t>
            </a:r>
            <a:r>
              <a:rPr lang="en-US" altLang="ja-JP" sz="2400" dirty="0" smtClean="0"/>
              <a:t>Google89</a:t>
            </a:r>
            <a:r>
              <a:rPr lang="en-US" altLang="ja-JP" sz="2400" dirty="0" smtClean="0"/>
              <a:t>%</a:t>
            </a:r>
            <a:r>
              <a:rPr lang="ja-JP" altLang="en-US" sz="2400" dirty="0" err="1" smtClean="0"/>
              <a:t>、</a:t>
            </a:r>
            <a:r>
              <a:rPr lang="en-US" altLang="ja-JP" sz="2400" dirty="0" smtClean="0"/>
              <a:t>Yahoo!3%</a:t>
            </a:r>
            <a:r>
              <a:rPr lang="ja-JP" altLang="en-US" sz="2400" dirty="0" err="1" smtClean="0"/>
              <a:t>、</a:t>
            </a:r>
            <a:r>
              <a:rPr lang="en-US" altLang="ja-JP" sz="2400" dirty="0" smtClean="0"/>
              <a:t>Bing3% </a:t>
            </a:r>
            <a:r>
              <a:rPr lang="en-US" altLang="ja-JP" sz="1600" dirty="0"/>
              <a:t>(</a:t>
            </a:r>
            <a:r>
              <a:rPr lang="en-US" altLang="ja-JP" sz="1600" dirty="0" err="1"/>
              <a:t>StatCounter</a:t>
            </a:r>
            <a:r>
              <a:rPr lang="ja-JP" altLang="en-US" sz="1600" dirty="0"/>
              <a:t>調べ</a:t>
            </a:r>
            <a:r>
              <a:rPr lang="en-US" altLang="ja-JP" sz="1600" dirty="0" smtClean="0"/>
              <a:t>)</a:t>
            </a:r>
            <a:endParaRPr lang="en-US" altLang="ja-JP" sz="1600" dirty="0" smtClean="0"/>
          </a:p>
          <a:p>
            <a:pPr eaLnBrk="1" hangingPunct="1">
              <a:defRPr/>
            </a:pPr>
            <a:r>
              <a:rPr lang="ja-JP" altLang="en-US" sz="2400" dirty="0" smtClean="0"/>
              <a:t>上記</a:t>
            </a:r>
            <a:r>
              <a:rPr lang="en-US" altLang="ja-JP" sz="2400" dirty="0" smtClean="0"/>
              <a:t>3</a:t>
            </a:r>
            <a:r>
              <a:rPr lang="ja-JP" altLang="en-US" sz="2400" dirty="0" err="1" smtClean="0"/>
              <a:t>つの</a:t>
            </a:r>
            <a:r>
              <a:rPr lang="ja-JP" altLang="en-US" sz="2400" dirty="0" smtClean="0"/>
              <a:t>検索サイトを「お気に入り」に登録しておこう</a:t>
            </a:r>
            <a:endParaRPr lang="en-US" altLang="ja-JP" sz="2400" dirty="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6147"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6148"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3E892985-2022-4279-AECE-343E6F05A710}" type="slidenum">
              <a:rPr kumimoji="0" lang="en-US" altLang="ja-JP" sz="1400"/>
              <a:pPr eaLnBrk="1" hangingPunct="1">
                <a:spcBef>
                  <a:spcPct val="0"/>
                </a:spcBef>
                <a:buClrTx/>
                <a:buSzTx/>
                <a:buFontTx/>
                <a:buNone/>
              </a:pPr>
              <a:t>4</a:t>
            </a:fld>
            <a:endParaRPr kumimoji="0" lang="en-US" altLang="ja-JP" sz="1400"/>
          </a:p>
        </p:txBody>
      </p:sp>
      <p:sp>
        <p:nvSpPr>
          <p:cNvPr id="6149" name="Rectangle 2"/>
          <p:cNvSpPr>
            <a:spLocks noGrp="1" noChangeArrowheads="1"/>
          </p:cNvSpPr>
          <p:nvPr>
            <p:ph type="title"/>
          </p:nvPr>
        </p:nvSpPr>
        <p:spPr>
          <a:xfrm>
            <a:off x="1143000" y="609600"/>
            <a:ext cx="8001000" cy="1143000"/>
          </a:xfrm>
        </p:spPr>
        <p:txBody>
          <a:bodyPr/>
          <a:lstStyle/>
          <a:p>
            <a:pPr eaLnBrk="1" hangingPunct="1"/>
            <a:r>
              <a:rPr lang="ja-JP" altLang="en-US" smtClean="0"/>
              <a:t>検索サイトの比較</a:t>
            </a:r>
          </a:p>
        </p:txBody>
      </p:sp>
      <p:sp>
        <p:nvSpPr>
          <p:cNvPr id="215043" name="Rectangle 3"/>
          <p:cNvSpPr>
            <a:spLocks noGrp="1" noChangeArrowheads="1"/>
          </p:cNvSpPr>
          <p:nvPr>
            <p:ph type="body" idx="1"/>
          </p:nvPr>
        </p:nvSpPr>
        <p:spPr>
          <a:xfrm>
            <a:off x="1169988" y="1946275"/>
            <a:ext cx="7974012" cy="4114800"/>
          </a:xfrm>
        </p:spPr>
        <p:txBody>
          <a:bodyPr/>
          <a:lstStyle/>
          <a:p>
            <a:pPr eaLnBrk="1" hangingPunct="1">
              <a:defRPr/>
            </a:pPr>
            <a:r>
              <a:rPr lang="en-US" altLang="ja-JP" sz="2800" dirty="0" smtClean="0"/>
              <a:t>Google</a:t>
            </a:r>
            <a:r>
              <a:rPr lang="ja-JP" altLang="en-US" sz="2800" dirty="0" err="1" smtClean="0"/>
              <a:t>、</a:t>
            </a:r>
            <a:r>
              <a:rPr lang="en-US" altLang="ja-JP" sz="2800" dirty="0" smtClean="0"/>
              <a:t>Yahoo!</a:t>
            </a:r>
            <a:r>
              <a:rPr lang="ja-JP" altLang="en-US" sz="2800" dirty="0" err="1" smtClean="0"/>
              <a:t>、</a:t>
            </a:r>
            <a:r>
              <a:rPr lang="en-US" altLang="ja-JP" sz="2800" dirty="0" smtClean="0"/>
              <a:t>Bing</a:t>
            </a:r>
            <a:r>
              <a:rPr lang="ja-JP" altLang="en-US" sz="2800" dirty="0" smtClean="0"/>
              <a:t>で検索結果を比べてみよう</a:t>
            </a:r>
          </a:p>
          <a:p>
            <a:pPr eaLnBrk="1" hangingPunct="1">
              <a:defRPr/>
            </a:pPr>
            <a:r>
              <a:rPr lang="en-US" altLang="ja-JP" sz="2800" dirty="0" smtClean="0"/>
              <a:t>3</a:t>
            </a:r>
            <a:r>
              <a:rPr lang="ja-JP" altLang="en-US" sz="2800" dirty="0" err="1" smtClean="0"/>
              <a:t>つの</a:t>
            </a:r>
            <a:r>
              <a:rPr lang="ja-JP" altLang="en-US" sz="2800" dirty="0" smtClean="0"/>
              <a:t>検索サイトに次のキーワードを入力して検索し、サイトリストの上位</a:t>
            </a:r>
            <a:r>
              <a:rPr lang="en-US" altLang="ja-JP" sz="2800" dirty="0" smtClean="0"/>
              <a:t>5</a:t>
            </a:r>
            <a:r>
              <a:rPr lang="ja-JP" altLang="en-US" sz="2800" dirty="0" err="1" smtClean="0"/>
              <a:t>つを</a:t>
            </a:r>
            <a:r>
              <a:rPr lang="ja-JP" altLang="en-US" sz="2800" dirty="0" smtClean="0"/>
              <a:t>比較</a:t>
            </a:r>
            <a:endParaRPr lang="en-US" altLang="ja-JP" sz="2800" dirty="0" smtClean="0"/>
          </a:p>
          <a:p>
            <a:pPr eaLnBrk="1" hangingPunct="1">
              <a:defRPr/>
            </a:pPr>
            <a:r>
              <a:rPr lang="ja-JP" altLang="en-US" sz="2800" dirty="0" smtClean="0"/>
              <a:t>検索結果がほぼ同じ検索サイトはどれとどれ？</a:t>
            </a:r>
            <a:r>
              <a:rPr lang="en-US" altLang="ja-JP" sz="2800" dirty="0" smtClean="0"/>
              <a:t/>
            </a:r>
            <a:br>
              <a:rPr lang="en-US" altLang="ja-JP" sz="2800" dirty="0" smtClean="0"/>
            </a:br>
            <a:r>
              <a:rPr lang="ja-JP" altLang="en-US" sz="2800" dirty="0" smtClean="0"/>
              <a:t>異なる結果を表示する検索サイトはどれ？</a:t>
            </a:r>
            <a:endParaRPr lang="en-US" altLang="ja-JP" sz="2800" dirty="0" smtClean="0"/>
          </a:p>
          <a:p>
            <a:pPr eaLnBrk="1" hangingPunct="1">
              <a:defRPr/>
            </a:pPr>
            <a:r>
              <a:rPr lang="ja-JP" altLang="en-US" sz="2800" dirty="0" smtClean="0"/>
              <a:t>「</a:t>
            </a:r>
            <a:r>
              <a:rPr lang="ja-JP" altLang="en-US" sz="2800" dirty="0" smtClean="0"/>
              <a:t>社会学</a:t>
            </a:r>
            <a:r>
              <a:rPr lang="ja-JP" altLang="en-US" sz="2800" dirty="0" smtClean="0"/>
              <a:t>」</a:t>
            </a:r>
            <a:r>
              <a:rPr lang="ja-JP" altLang="en-US" sz="2800" dirty="0" smtClean="0"/>
              <a:t>につい</a:t>
            </a:r>
            <a:r>
              <a:rPr lang="ja-JP" altLang="en-US" sz="2800" dirty="0"/>
              <a:t>て</a:t>
            </a:r>
            <a:r>
              <a:rPr lang="ja-JP" altLang="en-US" sz="2800" dirty="0" smtClean="0"/>
              <a:t>知りたい</a:t>
            </a:r>
            <a:endParaRPr lang="en-US" altLang="ja-JP" sz="2800" dirty="0" smtClean="0"/>
          </a:p>
          <a:p>
            <a:pPr lvl="1" eaLnBrk="1" hangingPunct="1">
              <a:defRPr/>
            </a:pPr>
            <a:r>
              <a:rPr lang="ja-JP" altLang="en-US" sz="2800" dirty="0" smtClean="0"/>
              <a:t>キーワード</a:t>
            </a:r>
            <a:r>
              <a:rPr lang="ja-JP" altLang="en-US" sz="2800" dirty="0" smtClean="0"/>
              <a:t>　：　</a:t>
            </a:r>
            <a:r>
              <a:rPr lang="ja-JP" altLang="en-US" sz="2800" dirty="0" smtClean="0"/>
              <a:t>社会学</a:t>
            </a:r>
            <a:endParaRPr lang="en-US" altLang="ja-JP" sz="2800" dirty="0" smtClean="0"/>
          </a:p>
        </p:txBody>
      </p:sp>
      <p:sp>
        <p:nvSpPr>
          <p:cNvPr id="6151" name="AutoShape 4"/>
          <p:cNvSpPr>
            <a:spLocks noChangeArrowheads="1"/>
          </p:cNvSpPr>
          <p:nvPr/>
        </p:nvSpPr>
        <p:spPr bwMode="auto">
          <a:xfrm>
            <a:off x="179388" y="5805488"/>
            <a:ext cx="2881312" cy="792162"/>
          </a:xfrm>
          <a:prstGeom prst="wedgeRectCallout">
            <a:avLst>
              <a:gd name="adj1" fmla="val -13042"/>
              <a:gd name="adj2" fmla="val -282796"/>
            </a:avLst>
          </a:prstGeom>
          <a:solidFill>
            <a:schemeClr val="accent1"/>
          </a:solidFill>
          <a:ln w="12700">
            <a:solidFill>
              <a:schemeClr val="tx1"/>
            </a:solidFill>
            <a:miter lim="800000"/>
            <a:headEnd type="none" w="sm" len="sm"/>
            <a:tailEnd type="none" w="sm" len="sm"/>
          </a:ln>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課題</a:t>
            </a:r>
            <a:r>
              <a:rPr lang="en-US" altLang="ja-JP" sz="2400"/>
              <a:t>1</a:t>
            </a:r>
            <a:r>
              <a:rPr lang="ja-JP" altLang="en-US" sz="2400"/>
              <a:t>　後でまとめて</a:t>
            </a:r>
            <a:endParaRPr lang="en-US" altLang="ja-JP" sz="2400"/>
          </a:p>
          <a:p>
            <a:pPr eaLnBrk="1" hangingPunct="1">
              <a:spcBef>
                <a:spcPct val="0"/>
              </a:spcBef>
              <a:buClrTx/>
              <a:buSzTx/>
              <a:buFontTx/>
              <a:buNone/>
            </a:pPr>
            <a:r>
              <a:rPr lang="ja-JP" altLang="en-US" sz="2400"/>
              <a:t>メールで提出</a:t>
            </a:r>
            <a:endParaRPr lang="en-US" altLang="ja-JP" sz="240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7171"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7172"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AB9193AE-4A31-4A35-AA22-D3715FD21A21}" type="slidenum">
              <a:rPr kumimoji="0" lang="en-US" altLang="ja-JP" sz="1400"/>
              <a:pPr eaLnBrk="1" hangingPunct="1">
                <a:spcBef>
                  <a:spcPct val="0"/>
                </a:spcBef>
                <a:buClrTx/>
                <a:buSzTx/>
                <a:buFontTx/>
                <a:buNone/>
              </a:pPr>
              <a:t>5</a:t>
            </a:fld>
            <a:endParaRPr kumimoji="0" lang="en-US" altLang="ja-JP" sz="1400"/>
          </a:p>
        </p:txBody>
      </p:sp>
      <p:sp>
        <p:nvSpPr>
          <p:cNvPr id="7173" name="Rectangle 2"/>
          <p:cNvSpPr>
            <a:spLocks noGrp="1" noChangeArrowheads="1"/>
          </p:cNvSpPr>
          <p:nvPr>
            <p:ph type="title"/>
          </p:nvPr>
        </p:nvSpPr>
        <p:spPr/>
        <p:txBody>
          <a:bodyPr/>
          <a:lstStyle/>
          <a:p>
            <a:pPr eaLnBrk="1" hangingPunct="1"/>
            <a:r>
              <a:rPr lang="ja-JP" altLang="en-US" smtClean="0"/>
              <a:t>検索サイトのしくみ</a:t>
            </a:r>
            <a:endParaRPr lang="en-US" altLang="ja-JP" smtClean="0"/>
          </a:p>
        </p:txBody>
      </p:sp>
      <p:sp>
        <p:nvSpPr>
          <p:cNvPr id="218115" name="Rectangle 3"/>
          <p:cNvSpPr>
            <a:spLocks noGrp="1" noChangeArrowheads="1"/>
          </p:cNvSpPr>
          <p:nvPr>
            <p:ph type="body" idx="1"/>
          </p:nvPr>
        </p:nvSpPr>
        <p:spPr/>
        <p:txBody>
          <a:bodyPr/>
          <a:lstStyle/>
          <a:p>
            <a:pPr eaLnBrk="1" hangingPunct="1">
              <a:lnSpc>
                <a:spcPct val="90000"/>
              </a:lnSpc>
              <a:defRPr/>
            </a:pPr>
            <a:r>
              <a:rPr lang="ja-JP" altLang="en-US" sz="2800" dirty="0" smtClean="0"/>
              <a:t>人間の代わりに専用プログラムが</a:t>
            </a:r>
            <a:r>
              <a:rPr lang="en-US" altLang="ja-JP" sz="2800" dirty="0" smtClean="0"/>
              <a:t>Web</a:t>
            </a:r>
            <a:r>
              <a:rPr lang="ja-JP" altLang="en-US" sz="2800" dirty="0" smtClean="0"/>
              <a:t>ページを巡回して全世界の</a:t>
            </a:r>
            <a:r>
              <a:rPr lang="en-US" altLang="ja-JP" sz="2800" dirty="0" smtClean="0"/>
              <a:t>Web</a:t>
            </a:r>
            <a:r>
              <a:rPr lang="ja-JP" altLang="en-US" sz="2800" dirty="0" smtClean="0"/>
              <a:t>ページをコピー</a:t>
            </a:r>
          </a:p>
          <a:p>
            <a:pPr lvl="1" eaLnBrk="1" hangingPunct="1">
              <a:lnSpc>
                <a:spcPct val="90000"/>
              </a:lnSpc>
              <a:defRPr/>
            </a:pPr>
            <a:r>
              <a:rPr lang="ja-JP" altLang="en-US" sz="2800" dirty="0" smtClean="0"/>
              <a:t>更新の早いページは毎日チェック</a:t>
            </a:r>
          </a:p>
          <a:p>
            <a:pPr eaLnBrk="1" hangingPunct="1">
              <a:lnSpc>
                <a:spcPct val="90000"/>
              </a:lnSpc>
              <a:defRPr/>
            </a:pPr>
            <a:r>
              <a:rPr lang="en-US" altLang="ja-JP" sz="2800" dirty="0" smtClean="0"/>
              <a:t>Web</a:t>
            </a:r>
            <a:r>
              <a:rPr lang="ja-JP" altLang="en-US" sz="2800" dirty="0" smtClean="0"/>
              <a:t>ページに含まれる語句を解析し、語句の登場頻度や登場位置などを</a:t>
            </a:r>
            <a:r>
              <a:rPr lang="ja-JP" altLang="en-US" sz="2800" dirty="0"/>
              <a:t>表</a:t>
            </a:r>
            <a:r>
              <a:rPr lang="ja-JP" altLang="en-US" sz="2800" dirty="0" smtClean="0"/>
              <a:t>に</a:t>
            </a:r>
            <a:r>
              <a:rPr lang="ja-JP" altLang="en-US" sz="2800" dirty="0"/>
              <a:t>まとめる</a:t>
            </a:r>
            <a:endParaRPr lang="ja-JP" altLang="en-US" sz="2800" dirty="0" smtClean="0"/>
          </a:p>
          <a:p>
            <a:pPr eaLnBrk="1" hangingPunct="1">
              <a:lnSpc>
                <a:spcPct val="90000"/>
              </a:lnSpc>
              <a:defRPr/>
            </a:pPr>
            <a:r>
              <a:rPr lang="en-US" altLang="ja-JP" sz="2800" dirty="0" smtClean="0"/>
              <a:t>Web</a:t>
            </a:r>
            <a:r>
              <a:rPr lang="ja-JP" altLang="en-US" sz="2800" dirty="0" smtClean="0"/>
              <a:t>ページに張られたリンクの数やリンク元の重要度などを解析</a:t>
            </a:r>
          </a:p>
          <a:p>
            <a:pPr eaLnBrk="1" hangingPunct="1">
              <a:lnSpc>
                <a:spcPct val="90000"/>
              </a:lnSpc>
              <a:defRPr/>
            </a:pPr>
            <a:r>
              <a:rPr lang="ja-JP" altLang="en-US" sz="2800" dirty="0" smtClean="0"/>
              <a:t>検索結果をクリックしたかどうかにも注目</a:t>
            </a:r>
            <a:r>
              <a:rPr lang="ja-JP" altLang="en-US" sz="2800" dirty="0" smtClean="0">
                <a:sym typeface="Wingdings" pitchFamily="2" charset="2"/>
              </a:rPr>
              <a:t>表示順位を変更</a:t>
            </a:r>
            <a:endParaRPr lang="ja-JP" altLang="en-US" sz="2800"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8195"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8196"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D5F29B26-2909-4BE0-83D6-FD2A43F869A0}" type="slidenum">
              <a:rPr kumimoji="0" lang="en-US" altLang="ja-JP" sz="1400"/>
              <a:pPr eaLnBrk="1" hangingPunct="1">
                <a:spcBef>
                  <a:spcPct val="0"/>
                </a:spcBef>
                <a:buClrTx/>
                <a:buSzTx/>
                <a:buFontTx/>
                <a:buNone/>
              </a:pPr>
              <a:t>6</a:t>
            </a:fld>
            <a:endParaRPr kumimoji="0" lang="en-US" altLang="ja-JP" sz="1400"/>
          </a:p>
        </p:txBody>
      </p:sp>
      <p:sp>
        <p:nvSpPr>
          <p:cNvPr id="8197" name="Rectangle 2"/>
          <p:cNvSpPr>
            <a:spLocks noGrp="1" noChangeArrowheads="1"/>
          </p:cNvSpPr>
          <p:nvPr>
            <p:ph type="title"/>
          </p:nvPr>
        </p:nvSpPr>
        <p:spPr/>
        <p:txBody>
          <a:bodyPr/>
          <a:lstStyle/>
          <a:p>
            <a:pPr eaLnBrk="1" hangingPunct="1"/>
            <a:r>
              <a:rPr lang="ja-JP" altLang="en-US" smtClean="0"/>
              <a:t>検索のテクニック</a:t>
            </a:r>
          </a:p>
        </p:txBody>
      </p:sp>
      <p:sp>
        <p:nvSpPr>
          <p:cNvPr id="221187" name="Rectangle 3"/>
          <p:cNvSpPr>
            <a:spLocks noGrp="1" noChangeArrowheads="1"/>
          </p:cNvSpPr>
          <p:nvPr>
            <p:ph type="body" idx="1"/>
          </p:nvPr>
        </p:nvSpPr>
        <p:spPr/>
        <p:txBody>
          <a:bodyPr/>
          <a:lstStyle/>
          <a:p>
            <a:pPr eaLnBrk="1" hangingPunct="1">
              <a:defRPr/>
            </a:pPr>
            <a:r>
              <a:rPr lang="ja-JP" altLang="en-US" dirty="0" smtClean="0"/>
              <a:t>検索サービスは必要のないページがたくさん表示されて困る</a:t>
            </a:r>
            <a:br>
              <a:rPr lang="ja-JP" altLang="en-US" dirty="0" smtClean="0"/>
            </a:br>
            <a:r>
              <a:rPr lang="ja-JP" altLang="en-US" dirty="0" smtClean="0">
                <a:sym typeface="Wingdings" pitchFamily="2" charset="2"/>
              </a:rPr>
              <a:t> 上手に検索するテクニックを覚えよう</a:t>
            </a:r>
          </a:p>
          <a:p>
            <a:pPr eaLnBrk="1" hangingPunct="1">
              <a:defRPr/>
            </a:pPr>
            <a:r>
              <a:rPr lang="ja-JP" altLang="en-US" dirty="0">
                <a:sym typeface="Wingdings" pitchFamily="2" charset="2"/>
              </a:rPr>
              <a:t>以降は</a:t>
            </a:r>
            <a:r>
              <a:rPr lang="en-US" altLang="ja-JP" dirty="0" smtClean="0">
                <a:sym typeface="Wingdings" pitchFamily="2" charset="2"/>
              </a:rPr>
              <a:t>Google</a:t>
            </a:r>
            <a:r>
              <a:rPr lang="ja-JP" altLang="en-US" dirty="0" smtClean="0">
                <a:sym typeface="Wingdings" pitchFamily="2" charset="2"/>
              </a:rPr>
              <a:t>を使って検索</a:t>
            </a:r>
            <a:br>
              <a:rPr lang="ja-JP" altLang="en-US" dirty="0" smtClean="0">
                <a:sym typeface="Wingdings" pitchFamily="2" charset="2"/>
              </a:rPr>
            </a:br>
            <a:r>
              <a:rPr lang="en-US" altLang="ja-JP" dirty="0" smtClean="0">
                <a:sym typeface="Wingdings" pitchFamily="2" charset="2"/>
              </a:rPr>
              <a:t>(Yahoo! Japan</a:t>
            </a:r>
            <a:r>
              <a:rPr lang="ja-JP" altLang="en-US" dirty="0" smtClean="0">
                <a:sym typeface="Wingdings" pitchFamily="2" charset="2"/>
              </a:rPr>
              <a:t>のウェブ検索もほぼ同じ結果</a:t>
            </a:r>
            <a:r>
              <a:rPr lang="en-US" altLang="ja-JP" dirty="0" smtClean="0">
                <a:sym typeface="Wingdings" pitchFamily="2" charset="2"/>
              </a:rPr>
              <a:t>)</a:t>
            </a:r>
            <a:endParaRPr lang="en-US" altLang="ja-JP" dirty="0"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10243"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0244"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0A34F880-BAFB-44EA-9EF4-96544B759827}" type="slidenum">
              <a:rPr kumimoji="0" lang="en-US" altLang="ja-JP" sz="1400"/>
              <a:pPr eaLnBrk="1" hangingPunct="1">
                <a:spcBef>
                  <a:spcPct val="0"/>
                </a:spcBef>
                <a:buClrTx/>
                <a:buSzTx/>
                <a:buFontTx/>
                <a:buNone/>
              </a:pPr>
              <a:t>7</a:t>
            </a:fld>
            <a:endParaRPr kumimoji="0" lang="en-US" altLang="ja-JP" sz="1400"/>
          </a:p>
        </p:txBody>
      </p:sp>
      <p:sp>
        <p:nvSpPr>
          <p:cNvPr id="225282" name="Rectangle 2"/>
          <p:cNvSpPr>
            <a:spLocks noGrp="1" noChangeArrowheads="1"/>
          </p:cNvSpPr>
          <p:nvPr>
            <p:ph type="title"/>
          </p:nvPr>
        </p:nvSpPr>
        <p:spPr/>
        <p:txBody>
          <a:bodyPr/>
          <a:lstStyle/>
          <a:p>
            <a:pPr eaLnBrk="1" hangingPunct="1"/>
            <a:r>
              <a:rPr lang="ja-JP" altLang="en-US" sz="4000" smtClean="0"/>
              <a:t>複数の単語を一つの語句として探す「” ”」</a:t>
            </a:r>
            <a:endParaRPr lang="en-US" altLang="ja-JP" sz="4000" smtClean="0"/>
          </a:p>
        </p:txBody>
      </p:sp>
      <p:sp>
        <p:nvSpPr>
          <p:cNvPr id="225283" name="Rectangle 3"/>
          <p:cNvSpPr>
            <a:spLocks noGrp="1" noChangeArrowheads="1"/>
          </p:cNvSpPr>
          <p:nvPr>
            <p:ph type="body" idx="1"/>
          </p:nvPr>
        </p:nvSpPr>
        <p:spPr/>
        <p:txBody>
          <a:bodyPr/>
          <a:lstStyle/>
          <a:p>
            <a:pPr eaLnBrk="1" hangingPunct="1">
              <a:lnSpc>
                <a:spcPct val="90000"/>
              </a:lnSpc>
              <a:defRPr/>
            </a:pPr>
            <a:r>
              <a:rPr lang="ja-JP" altLang="en-US" dirty="0" smtClean="0"/>
              <a:t>次のどちらが使用頻度が高いか</a:t>
            </a:r>
            <a:endParaRPr lang="en-US" altLang="ja-JP" dirty="0" smtClean="0"/>
          </a:p>
          <a:p>
            <a:pPr lvl="1" eaLnBrk="1" hangingPunct="1">
              <a:lnSpc>
                <a:spcPct val="90000"/>
              </a:lnSpc>
              <a:defRPr/>
            </a:pPr>
            <a:r>
              <a:rPr lang="en-US" altLang="ja-JP" dirty="0" smtClean="0"/>
              <a:t>agree to your opinion</a:t>
            </a:r>
          </a:p>
          <a:p>
            <a:pPr lvl="1" eaLnBrk="1" hangingPunct="1">
              <a:lnSpc>
                <a:spcPct val="90000"/>
              </a:lnSpc>
              <a:defRPr/>
            </a:pPr>
            <a:r>
              <a:rPr lang="en-US" altLang="ja-JP" dirty="0" smtClean="0"/>
              <a:t>agree with your opinion</a:t>
            </a:r>
            <a:endParaRPr lang="ja-JP" altLang="en-US" dirty="0" smtClean="0"/>
          </a:p>
          <a:p>
            <a:pPr eaLnBrk="1" hangingPunct="1">
              <a:lnSpc>
                <a:spcPct val="90000"/>
              </a:lnSpc>
              <a:defRPr/>
            </a:pPr>
            <a:r>
              <a:rPr lang="ja-JP" altLang="en-US" dirty="0" smtClean="0"/>
              <a:t>普通に検索すると</a:t>
            </a:r>
            <a:r>
              <a:rPr lang="en-US" altLang="ja-JP" dirty="0" smtClean="0"/>
              <a:t>4</a:t>
            </a:r>
            <a:r>
              <a:rPr lang="ja-JP" altLang="en-US" dirty="0" err="1" smtClean="0"/>
              <a:t>つの</a:t>
            </a:r>
            <a:r>
              <a:rPr lang="ja-JP" altLang="en-US" dirty="0" smtClean="0"/>
              <a:t>単語がページ内に離れて存在する場合も検索対象になる</a:t>
            </a:r>
          </a:p>
          <a:p>
            <a:pPr eaLnBrk="1" hangingPunct="1">
              <a:lnSpc>
                <a:spcPct val="90000"/>
              </a:lnSpc>
              <a:defRPr/>
            </a:pPr>
            <a:r>
              <a:rPr lang="ja-JP" altLang="en-US" dirty="0" smtClean="0"/>
              <a:t>「“</a:t>
            </a:r>
            <a:r>
              <a:rPr lang="en-US" altLang="ja-JP" dirty="0" smtClean="0"/>
              <a:t>agree to your opinion</a:t>
            </a:r>
            <a:r>
              <a:rPr lang="ja-JP" altLang="en-US" dirty="0" smtClean="0"/>
              <a:t>”」と検索すると</a:t>
            </a:r>
            <a:r>
              <a:rPr lang="en-US" altLang="ja-JP" dirty="0" smtClean="0"/>
              <a:t>4</a:t>
            </a:r>
            <a:r>
              <a:rPr lang="ja-JP" altLang="en-US" dirty="0" err="1" smtClean="0"/>
              <a:t>つの</a:t>
            </a:r>
            <a:r>
              <a:rPr lang="ja-JP" altLang="en-US" dirty="0" smtClean="0"/>
              <a:t>単語がつながっている場合のみ検索対象になる</a:t>
            </a:r>
            <a:endParaRPr lang="en-US" altLang="ja-JP" dirty="0" smtClean="0"/>
          </a:p>
        </p:txBody>
      </p:sp>
      <p:sp>
        <p:nvSpPr>
          <p:cNvPr id="10247" name="AutoShape 4"/>
          <p:cNvSpPr>
            <a:spLocks noChangeArrowheads="1"/>
          </p:cNvSpPr>
          <p:nvPr/>
        </p:nvSpPr>
        <p:spPr bwMode="auto">
          <a:xfrm>
            <a:off x="5724525" y="1196975"/>
            <a:ext cx="2881313" cy="792163"/>
          </a:xfrm>
          <a:prstGeom prst="wedgeRectCallout">
            <a:avLst>
              <a:gd name="adj1" fmla="val -65847"/>
              <a:gd name="adj2" fmla="val 41736"/>
            </a:avLst>
          </a:prstGeom>
          <a:solidFill>
            <a:schemeClr val="accent1"/>
          </a:solidFill>
          <a:ln w="12700">
            <a:solidFill>
              <a:schemeClr val="tx1"/>
            </a:solidFill>
            <a:miter lim="800000"/>
            <a:headEnd type="none" w="sm" len="sm"/>
            <a:tailEnd type="none" w="sm" len="sm"/>
          </a:ln>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課題</a:t>
            </a:r>
            <a:r>
              <a:rPr lang="en-US" altLang="ja-JP" sz="2400"/>
              <a:t>2</a:t>
            </a:r>
            <a:r>
              <a:rPr lang="ja-JP" altLang="en-US" sz="2400"/>
              <a:t>　後でまとめて</a:t>
            </a:r>
            <a:endParaRPr lang="en-US" altLang="ja-JP" sz="2400"/>
          </a:p>
          <a:p>
            <a:pPr eaLnBrk="1" hangingPunct="1">
              <a:spcBef>
                <a:spcPct val="0"/>
              </a:spcBef>
              <a:buClrTx/>
              <a:buSzTx/>
              <a:buFontTx/>
              <a:buNone/>
            </a:pPr>
            <a:r>
              <a:rPr lang="ja-JP" altLang="en-US" sz="2400"/>
              <a:t>メールで提出</a:t>
            </a:r>
            <a:endParaRPr lang="en-US" altLang="ja-JP" sz="240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225282"/>
                                        </p:tgtEl>
                                        <p:attrNameLst>
                                          <p:attrName>style.visibility</p:attrName>
                                        </p:attrNameLst>
                                      </p:cBhvr>
                                      <p:to>
                                        <p:strVal val="visible"/>
                                      </p:to>
                                    </p:set>
                                    <p:animEffect transition="in" filter="dissolve">
                                      <p:cBhvr>
                                        <p:cTn id="7" dur="500"/>
                                        <p:tgtEl>
                                          <p:spTgt spid="2252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5283">
                                            <p:txEl>
                                              <p:pRg st="0" end="0"/>
                                            </p:txEl>
                                          </p:spTgt>
                                        </p:tgtEl>
                                        <p:attrNameLst>
                                          <p:attrName>style.visibility</p:attrName>
                                        </p:attrNameLst>
                                      </p:cBhvr>
                                      <p:to>
                                        <p:strVal val="visible"/>
                                      </p:to>
                                    </p:set>
                                    <p:animEffect transition="in" filter="dissolve">
                                      <p:cBhvr>
                                        <p:cTn id="12" dur="500"/>
                                        <p:tgtEl>
                                          <p:spTgt spid="225283">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225283">
                                            <p:txEl>
                                              <p:pRg st="1" end="1"/>
                                            </p:txEl>
                                          </p:spTgt>
                                        </p:tgtEl>
                                        <p:attrNameLst>
                                          <p:attrName>style.visibility</p:attrName>
                                        </p:attrNameLst>
                                      </p:cBhvr>
                                      <p:to>
                                        <p:strVal val="visible"/>
                                      </p:to>
                                    </p:set>
                                    <p:animEffect transition="in" filter="dissolve">
                                      <p:cBhvr>
                                        <p:cTn id="15" dur="500"/>
                                        <p:tgtEl>
                                          <p:spTgt spid="225283">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225283">
                                            <p:txEl>
                                              <p:pRg st="2" end="2"/>
                                            </p:txEl>
                                          </p:spTgt>
                                        </p:tgtEl>
                                        <p:attrNameLst>
                                          <p:attrName>style.visibility</p:attrName>
                                        </p:attrNameLst>
                                      </p:cBhvr>
                                      <p:to>
                                        <p:strVal val="visible"/>
                                      </p:to>
                                    </p:set>
                                    <p:animEffect transition="in" filter="dissolve">
                                      <p:cBhvr>
                                        <p:cTn id="18" dur="500"/>
                                        <p:tgtEl>
                                          <p:spTgt spid="225283">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225283">
                                            <p:txEl>
                                              <p:pRg st="3" end="3"/>
                                            </p:txEl>
                                          </p:spTgt>
                                        </p:tgtEl>
                                        <p:attrNameLst>
                                          <p:attrName>style.visibility</p:attrName>
                                        </p:attrNameLst>
                                      </p:cBhvr>
                                      <p:to>
                                        <p:strVal val="visible"/>
                                      </p:to>
                                    </p:set>
                                    <p:animEffect transition="in" filter="dissolve">
                                      <p:cBhvr>
                                        <p:cTn id="23" dur="500"/>
                                        <p:tgtEl>
                                          <p:spTgt spid="225283">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225283">
                                            <p:txEl>
                                              <p:pRg st="4" end="4"/>
                                            </p:txEl>
                                          </p:spTgt>
                                        </p:tgtEl>
                                        <p:attrNameLst>
                                          <p:attrName>style.visibility</p:attrName>
                                        </p:attrNameLst>
                                      </p:cBhvr>
                                      <p:to>
                                        <p:strVal val="visible"/>
                                      </p:to>
                                    </p:set>
                                    <p:animEffect transition="in" filter="dissolve">
                                      <p:cBhvr>
                                        <p:cTn id="28" dur="500"/>
                                        <p:tgtEl>
                                          <p:spTgt spid="2252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2" grpId="0"/>
      <p:bldP spid="22528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ja-JP" altLang="en-US" smtClean="0"/>
              <a:t>漢字、かな、カナの違い</a:t>
            </a:r>
          </a:p>
        </p:txBody>
      </p:sp>
      <p:sp>
        <p:nvSpPr>
          <p:cNvPr id="226307" name="Rectangle 3"/>
          <p:cNvSpPr>
            <a:spLocks noGrp="1" noChangeArrowheads="1"/>
          </p:cNvSpPr>
          <p:nvPr>
            <p:ph sz="half" idx="1"/>
          </p:nvPr>
        </p:nvSpPr>
        <p:spPr>
          <a:xfrm>
            <a:off x="539552" y="1946275"/>
            <a:ext cx="3810000" cy="4114800"/>
          </a:xfrm>
        </p:spPr>
        <p:txBody>
          <a:bodyPr/>
          <a:lstStyle/>
          <a:p>
            <a:pPr eaLnBrk="1" hangingPunct="1">
              <a:lnSpc>
                <a:spcPct val="90000"/>
              </a:lnSpc>
              <a:defRPr/>
            </a:pPr>
            <a:r>
              <a:rPr lang="ja-JP" altLang="en-US" sz="2400" dirty="0" smtClean="0"/>
              <a:t>日本語には、同じ言葉でも複数の表記があります。</a:t>
            </a:r>
            <a:endParaRPr lang="en-US" altLang="ja-JP" sz="2400" dirty="0" smtClean="0"/>
          </a:p>
          <a:p>
            <a:pPr eaLnBrk="1" hangingPunct="1">
              <a:lnSpc>
                <a:spcPct val="90000"/>
              </a:lnSpc>
              <a:defRPr/>
            </a:pPr>
            <a:r>
              <a:rPr lang="ja-JP" altLang="en-US" sz="2400" dirty="0" smtClean="0"/>
              <a:t>次の</a:t>
            </a:r>
            <a:r>
              <a:rPr lang="en-US" altLang="ja-JP" sz="2400" dirty="0" smtClean="0"/>
              <a:t>4</a:t>
            </a:r>
            <a:r>
              <a:rPr lang="ja-JP" altLang="en-US" sz="2400" dirty="0" err="1" smtClean="0"/>
              <a:t>つの</a:t>
            </a:r>
            <a:r>
              <a:rPr lang="ja-JP" altLang="en-US" sz="2400" dirty="0" smtClean="0"/>
              <a:t>グループの中で、それぞれのキーワードで検索したヒット件数を比較し、倍率を求めてください。</a:t>
            </a:r>
            <a:endParaRPr lang="en-US" altLang="ja-JP" sz="2400" dirty="0" smtClean="0"/>
          </a:p>
          <a:p>
            <a:pPr eaLnBrk="1" hangingPunct="1">
              <a:lnSpc>
                <a:spcPct val="90000"/>
              </a:lnSpc>
              <a:defRPr/>
            </a:pPr>
            <a:r>
              <a:rPr lang="ja-JP" altLang="en-US" sz="2400" dirty="0" smtClean="0"/>
              <a:t>倍率が最も大きいグループと小さいグループの番号を示し、それぞれの理由を</a:t>
            </a:r>
            <a:r>
              <a:rPr lang="ja-JP" altLang="en-US" sz="2400" dirty="0"/>
              <a:t>書</a:t>
            </a:r>
            <a:r>
              <a:rPr lang="ja-JP" altLang="en-US" sz="2400" dirty="0" smtClean="0"/>
              <a:t>いてくださ</a:t>
            </a:r>
            <a:r>
              <a:rPr lang="ja-JP" altLang="en-US" sz="2400" dirty="0"/>
              <a:t>い</a:t>
            </a:r>
            <a:r>
              <a:rPr lang="ja-JP" altLang="en-US" sz="2400" dirty="0" smtClean="0"/>
              <a:t>。</a:t>
            </a:r>
          </a:p>
        </p:txBody>
      </p:sp>
      <p:sp>
        <p:nvSpPr>
          <p:cNvPr id="11269"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11270"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1271"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8BF977FE-7227-44FB-A174-2528F825D0E5}" type="slidenum">
              <a:rPr kumimoji="0" lang="en-US" altLang="ja-JP" sz="1400"/>
              <a:pPr eaLnBrk="1" hangingPunct="1">
                <a:spcBef>
                  <a:spcPct val="0"/>
                </a:spcBef>
                <a:buClrTx/>
                <a:buSzTx/>
                <a:buFontTx/>
                <a:buNone/>
              </a:pPr>
              <a:t>8</a:t>
            </a:fld>
            <a:endParaRPr kumimoji="0" lang="en-US" altLang="ja-JP" sz="1400"/>
          </a:p>
        </p:txBody>
      </p:sp>
      <p:sp>
        <p:nvSpPr>
          <p:cNvPr id="11272" name="AutoShape 4"/>
          <p:cNvSpPr>
            <a:spLocks noChangeArrowheads="1"/>
          </p:cNvSpPr>
          <p:nvPr/>
        </p:nvSpPr>
        <p:spPr bwMode="auto">
          <a:xfrm>
            <a:off x="6156325" y="115888"/>
            <a:ext cx="2881313" cy="792162"/>
          </a:xfrm>
          <a:prstGeom prst="wedgeRectCallout">
            <a:avLst>
              <a:gd name="adj1" fmla="val 19343"/>
              <a:gd name="adj2" fmla="val 146120"/>
            </a:avLst>
          </a:prstGeom>
          <a:solidFill>
            <a:schemeClr val="accent1"/>
          </a:solidFill>
          <a:ln w="12700">
            <a:solidFill>
              <a:schemeClr val="tx1"/>
            </a:solidFill>
            <a:miter lim="800000"/>
            <a:headEnd type="none" w="sm" len="sm"/>
            <a:tailEnd type="none" w="sm" len="sm"/>
          </a:ln>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課題</a:t>
            </a:r>
            <a:r>
              <a:rPr lang="en-US" altLang="ja-JP" sz="2400"/>
              <a:t>3</a:t>
            </a:r>
            <a:r>
              <a:rPr lang="ja-JP" altLang="en-US" sz="2400"/>
              <a:t>　後でまとめてメール送信</a:t>
            </a:r>
            <a:endParaRPr lang="en-US" altLang="ja-JP" sz="2400"/>
          </a:p>
        </p:txBody>
      </p:sp>
      <p:graphicFrame>
        <p:nvGraphicFramePr>
          <p:cNvPr id="4" name="コンテンツ プレースホルダー 3"/>
          <p:cNvGraphicFramePr>
            <a:graphicFrameLocks noGrp="1"/>
          </p:cNvGraphicFramePr>
          <p:nvPr>
            <p:ph sz="half" idx="2"/>
            <p:extLst>
              <p:ext uri="{D42A27DB-BD31-4B8C-83A1-F6EECF244321}">
                <p14:modId xmlns:p14="http://schemas.microsoft.com/office/powerpoint/2010/main" val="3167436721"/>
              </p:ext>
            </p:extLst>
          </p:nvPr>
        </p:nvGraphicFramePr>
        <p:xfrm>
          <a:off x="4644008" y="1946275"/>
          <a:ext cx="4499992" cy="3337560"/>
        </p:xfrm>
        <a:graphic>
          <a:graphicData uri="http://schemas.openxmlformats.org/drawingml/2006/table">
            <a:tbl>
              <a:tblPr firstRow="1" bandRow="1">
                <a:tableStyleId>{5C22544A-7EE6-4342-B048-85BDC9FD1C3A}</a:tableStyleId>
              </a:tblPr>
              <a:tblGrid>
                <a:gridCol w="216024"/>
                <a:gridCol w="1512168"/>
                <a:gridCol w="1584176"/>
                <a:gridCol w="1187624"/>
              </a:tblGrid>
              <a:tr h="370840">
                <a:tc>
                  <a:txBody>
                    <a:bodyPr/>
                    <a:lstStyle/>
                    <a:p>
                      <a:endParaRPr kumimoji="1" lang="ja-JP" altLang="en-US" dirty="0"/>
                    </a:p>
                  </a:txBody>
                  <a:tcPr/>
                </a:tc>
                <a:tc>
                  <a:txBody>
                    <a:bodyPr/>
                    <a:lstStyle/>
                    <a:p>
                      <a:pPr algn="ctr"/>
                      <a:r>
                        <a:rPr kumimoji="1" lang="ja-JP" altLang="en-US" dirty="0" smtClean="0"/>
                        <a:t>キーワード</a:t>
                      </a:r>
                      <a:endParaRPr kumimoji="1" lang="ja-JP" altLang="en-US" dirty="0"/>
                    </a:p>
                  </a:txBody>
                  <a:tcPr/>
                </a:tc>
                <a:tc>
                  <a:txBody>
                    <a:bodyPr/>
                    <a:lstStyle/>
                    <a:p>
                      <a:pPr algn="ctr"/>
                      <a:r>
                        <a:rPr kumimoji="1" lang="ja-JP" altLang="en-US" dirty="0" smtClean="0"/>
                        <a:t>ヒット件数</a:t>
                      </a:r>
                      <a:endParaRPr kumimoji="1" lang="ja-JP" altLang="en-US" dirty="0"/>
                    </a:p>
                  </a:txBody>
                  <a:tcPr/>
                </a:tc>
                <a:tc>
                  <a:txBody>
                    <a:bodyPr/>
                    <a:lstStyle/>
                    <a:p>
                      <a:pPr algn="ctr"/>
                      <a:r>
                        <a:rPr kumimoji="1" lang="ja-JP" altLang="en-US" dirty="0" smtClean="0"/>
                        <a:t>倍率</a:t>
                      </a:r>
                      <a:endParaRPr kumimoji="1" lang="ja-JP" altLang="en-US" dirty="0"/>
                    </a:p>
                  </a:txBody>
                  <a:tcPr/>
                </a:tc>
              </a:tr>
              <a:tr h="370840">
                <a:tc rowSpan="2">
                  <a:txBody>
                    <a:bodyPr/>
                    <a:lstStyle/>
                    <a:p>
                      <a:pPr algn="ctr"/>
                      <a:r>
                        <a:rPr kumimoji="1" lang="en-US" altLang="ja-JP" dirty="0" smtClean="0"/>
                        <a:t>1</a:t>
                      </a:r>
                      <a:endParaRPr kumimoji="1" lang="ja-JP" altLang="en-US" dirty="0"/>
                    </a:p>
                  </a:txBody>
                  <a:tcPr anchor="ctr"/>
                </a:tc>
                <a:tc>
                  <a:txBody>
                    <a:bodyPr/>
                    <a:lstStyle/>
                    <a:p>
                      <a:r>
                        <a:rPr kumimoji="1" lang="ja-JP" altLang="en-US" dirty="0" smtClean="0"/>
                        <a:t>桜</a:t>
                      </a:r>
                      <a:endParaRPr kumimoji="1" lang="ja-JP" altLang="en-US" dirty="0"/>
                    </a:p>
                  </a:txBody>
                  <a:tcPr/>
                </a:tc>
                <a:tc>
                  <a:txBody>
                    <a:bodyPr/>
                    <a:lstStyle/>
                    <a:p>
                      <a:endParaRPr kumimoji="1" lang="ja-JP" altLang="en-US" dirty="0"/>
                    </a:p>
                  </a:txBody>
                  <a:tcPr/>
                </a:tc>
                <a:tc rowSpan="2">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t>倍</a:t>
                      </a:r>
                    </a:p>
                  </a:txBody>
                  <a:tcPr anchor="ctr"/>
                </a:tc>
              </a:tr>
              <a:tr h="370840">
                <a:tc vMerge="1">
                  <a:txBody>
                    <a:bodyPr/>
                    <a:lstStyle/>
                    <a:p>
                      <a:endParaRPr kumimoji="1" lang="ja-JP" altLang="en-US" dirty="0"/>
                    </a:p>
                  </a:txBody>
                  <a:tcPr/>
                </a:tc>
                <a:tc>
                  <a:txBody>
                    <a:bodyPr/>
                    <a:lstStyle/>
                    <a:p>
                      <a:r>
                        <a:rPr kumimoji="1" lang="ja-JP" altLang="en-US" dirty="0" smtClean="0"/>
                        <a:t>さくら</a:t>
                      </a:r>
                      <a:endParaRPr kumimoji="1" lang="ja-JP" altLang="en-US" dirty="0"/>
                    </a:p>
                  </a:txBody>
                  <a:tcPr/>
                </a:tc>
                <a:tc>
                  <a:txBody>
                    <a:bodyPr/>
                    <a:lstStyle/>
                    <a:p>
                      <a:endParaRPr kumimoji="1" lang="ja-JP" altLang="en-US"/>
                    </a:p>
                  </a:txBody>
                  <a:tcPr/>
                </a:tc>
                <a:tc vMerge="1">
                  <a:txBody>
                    <a:bodyPr/>
                    <a:lstStyle/>
                    <a:p>
                      <a:endParaRPr kumimoji="1" lang="ja-JP" altLang="en-US" dirty="0"/>
                    </a:p>
                  </a:txBody>
                  <a:tcPr/>
                </a:tc>
              </a:tr>
              <a:tr h="370840">
                <a:tc rowSpan="2">
                  <a:txBody>
                    <a:bodyPr/>
                    <a:lstStyle/>
                    <a:p>
                      <a:pPr algn="ctr"/>
                      <a:r>
                        <a:rPr kumimoji="1" lang="en-US" altLang="ja-JP" dirty="0" smtClean="0"/>
                        <a:t>2</a:t>
                      </a:r>
                    </a:p>
                  </a:txBody>
                  <a:tcPr anchor="ctr"/>
                </a:tc>
                <a:tc>
                  <a:txBody>
                    <a:bodyPr/>
                    <a:lstStyle/>
                    <a:p>
                      <a:r>
                        <a:rPr kumimoji="1" lang="ja-JP" altLang="en-US" dirty="0" smtClean="0"/>
                        <a:t>横浜</a:t>
                      </a:r>
                      <a:endParaRPr kumimoji="1" lang="en-US" altLang="ja-JP" dirty="0" smtClean="0"/>
                    </a:p>
                  </a:txBody>
                  <a:tcPr/>
                </a:tc>
                <a:tc>
                  <a:txBody>
                    <a:bodyPr/>
                    <a:lstStyle/>
                    <a:p>
                      <a:endParaRPr kumimoji="1" lang="ja-JP" altLang="en-US"/>
                    </a:p>
                  </a:txBody>
                  <a:tcPr/>
                </a:tc>
                <a:tc rowSpan="2">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t>倍</a:t>
                      </a:r>
                    </a:p>
                  </a:txBody>
                  <a:tcPr anchor="ctr"/>
                </a:tc>
              </a:tr>
              <a:tr h="370840">
                <a:tc vMerge="1">
                  <a:txBody>
                    <a:bodyPr/>
                    <a:lstStyle/>
                    <a:p>
                      <a:endParaRPr kumimoji="1" lang="ja-JP" altLang="en-US" dirty="0"/>
                    </a:p>
                  </a:txBody>
                  <a:tcPr/>
                </a:tc>
                <a:tc>
                  <a:txBody>
                    <a:bodyPr/>
                    <a:lstStyle/>
                    <a:p>
                      <a:r>
                        <a:rPr kumimoji="1" lang="ja-JP" altLang="en-US" dirty="0" smtClean="0"/>
                        <a:t>横濱</a:t>
                      </a:r>
                      <a:endParaRPr kumimoji="1" lang="ja-JP" altLang="en-US" dirty="0"/>
                    </a:p>
                  </a:txBody>
                  <a:tcPr/>
                </a:tc>
                <a:tc>
                  <a:txBody>
                    <a:bodyPr/>
                    <a:lstStyle/>
                    <a:p>
                      <a:endParaRPr kumimoji="1" lang="ja-JP" altLang="en-US"/>
                    </a:p>
                  </a:txBody>
                  <a:tcPr/>
                </a:tc>
                <a:tc vMerge="1">
                  <a:txBody>
                    <a:bodyPr/>
                    <a:lstStyle/>
                    <a:p>
                      <a:endParaRPr kumimoji="1" lang="ja-JP" altLang="en-US" dirty="0"/>
                    </a:p>
                  </a:txBody>
                  <a:tcPr/>
                </a:tc>
              </a:tr>
              <a:tr h="370840">
                <a:tc rowSpan="2">
                  <a:txBody>
                    <a:bodyPr/>
                    <a:lstStyle/>
                    <a:p>
                      <a:pPr algn="ctr"/>
                      <a:r>
                        <a:rPr kumimoji="1" lang="en-US" altLang="ja-JP" dirty="0" smtClean="0"/>
                        <a:t>3</a:t>
                      </a:r>
                      <a:endParaRPr kumimoji="1" lang="ja-JP" altLang="en-US" dirty="0"/>
                    </a:p>
                  </a:txBody>
                  <a:tcPr anchor="ctr"/>
                </a:tc>
                <a:tc>
                  <a:txBody>
                    <a:bodyPr/>
                    <a:lstStyle/>
                    <a:p>
                      <a:r>
                        <a:rPr kumimoji="1" lang="ja-JP" altLang="en-US" dirty="0" smtClean="0"/>
                        <a:t>受付</a:t>
                      </a:r>
                      <a:endParaRPr kumimoji="1" lang="ja-JP" altLang="en-US" dirty="0"/>
                    </a:p>
                  </a:txBody>
                  <a:tcPr/>
                </a:tc>
                <a:tc>
                  <a:txBody>
                    <a:bodyPr/>
                    <a:lstStyle/>
                    <a:p>
                      <a:endParaRPr kumimoji="1" lang="ja-JP" altLang="en-US"/>
                    </a:p>
                  </a:txBody>
                  <a:tcPr/>
                </a:tc>
                <a:tc rowSpan="2">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t>倍</a:t>
                      </a:r>
                    </a:p>
                  </a:txBody>
                  <a:tcPr anchor="ctr"/>
                </a:tc>
              </a:tr>
              <a:tr h="370840">
                <a:tc vMerge="1">
                  <a:txBody>
                    <a:bodyPr/>
                    <a:lstStyle/>
                    <a:p>
                      <a:endParaRPr kumimoji="1" lang="ja-JP" altLang="en-US" dirty="0"/>
                    </a:p>
                  </a:txBody>
                  <a:tcPr/>
                </a:tc>
                <a:tc>
                  <a:txBody>
                    <a:bodyPr/>
                    <a:lstStyle/>
                    <a:p>
                      <a:r>
                        <a:rPr kumimoji="1" lang="ja-JP" altLang="en-US" dirty="0" smtClean="0"/>
                        <a:t>受付け</a:t>
                      </a:r>
                      <a:endParaRPr kumimoji="1" lang="ja-JP" altLang="en-US" dirty="0"/>
                    </a:p>
                  </a:txBody>
                  <a:tcPr/>
                </a:tc>
                <a:tc>
                  <a:txBody>
                    <a:bodyPr/>
                    <a:lstStyle/>
                    <a:p>
                      <a:endParaRPr kumimoji="1" lang="ja-JP" altLang="en-US"/>
                    </a:p>
                  </a:txBody>
                  <a:tcPr/>
                </a:tc>
                <a:tc vMerge="1">
                  <a:txBody>
                    <a:bodyPr/>
                    <a:lstStyle/>
                    <a:p>
                      <a:endParaRPr kumimoji="1" lang="ja-JP" altLang="en-US" dirty="0"/>
                    </a:p>
                  </a:txBody>
                  <a:tcPr/>
                </a:tc>
              </a:tr>
              <a:tr h="370840">
                <a:tc rowSpan="2">
                  <a:txBody>
                    <a:bodyPr/>
                    <a:lstStyle/>
                    <a:p>
                      <a:pPr algn="ctr"/>
                      <a:r>
                        <a:rPr kumimoji="1" lang="en-US" altLang="ja-JP" dirty="0" smtClean="0"/>
                        <a:t>4</a:t>
                      </a:r>
                      <a:endParaRPr kumimoji="1" lang="ja-JP" altLang="en-US" dirty="0"/>
                    </a:p>
                  </a:txBody>
                  <a:tcPr anchor="ctr"/>
                </a:tc>
                <a:tc>
                  <a:txBody>
                    <a:bodyPr/>
                    <a:lstStyle/>
                    <a:p>
                      <a:r>
                        <a:rPr kumimoji="1" lang="ja-JP" altLang="en-US" dirty="0" smtClean="0"/>
                        <a:t>ダイヤモンド</a:t>
                      </a:r>
                      <a:endParaRPr kumimoji="1" lang="ja-JP" altLang="en-US" dirty="0"/>
                    </a:p>
                  </a:txBody>
                  <a:tcPr/>
                </a:tc>
                <a:tc>
                  <a:txBody>
                    <a:bodyPr/>
                    <a:lstStyle/>
                    <a:p>
                      <a:endParaRPr kumimoji="1" lang="ja-JP" altLang="en-US"/>
                    </a:p>
                  </a:txBody>
                  <a:tcPr/>
                </a:tc>
                <a:tc rowSpan="2">
                  <a:txBody>
                    <a:bodyPr/>
                    <a:lstStyle/>
                    <a:p>
                      <a:pPr algn="r"/>
                      <a:r>
                        <a:rPr kumimoji="1" lang="ja-JP" altLang="en-US" dirty="0" smtClean="0"/>
                        <a:t>倍</a:t>
                      </a:r>
                      <a:endParaRPr kumimoji="1" lang="ja-JP" altLang="en-US" dirty="0"/>
                    </a:p>
                  </a:txBody>
                  <a:tcPr anchor="ctr"/>
                </a:tc>
              </a:tr>
              <a:tr h="370840">
                <a:tc vMerge="1">
                  <a:txBody>
                    <a:bodyPr/>
                    <a:lstStyle/>
                    <a:p>
                      <a:endParaRPr kumimoji="1" lang="ja-JP" altLang="en-US" dirty="0"/>
                    </a:p>
                  </a:txBody>
                  <a:tcPr/>
                </a:tc>
                <a:tc>
                  <a:txBody>
                    <a:bodyPr/>
                    <a:lstStyle/>
                    <a:p>
                      <a:r>
                        <a:rPr kumimoji="1" lang="ja-JP" altLang="en-US" dirty="0" smtClean="0"/>
                        <a:t>ダイアモンド</a:t>
                      </a:r>
                      <a:endParaRPr kumimoji="1" lang="ja-JP" altLang="en-US" dirty="0"/>
                    </a:p>
                  </a:txBody>
                  <a:tcPr/>
                </a:tc>
                <a:tc>
                  <a:txBody>
                    <a:bodyPr/>
                    <a:lstStyle/>
                    <a:p>
                      <a:endParaRPr kumimoji="1" lang="ja-JP" altLang="en-US" dirty="0"/>
                    </a:p>
                  </a:txBody>
                  <a:tcPr/>
                </a:tc>
                <a:tc vMerge="1">
                  <a:txBody>
                    <a:bodyPr/>
                    <a:lstStyle/>
                    <a:p>
                      <a:endParaRPr kumimoji="1" lang="ja-JP" altLang="en-US" dirty="0"/>
                    </a:p>
                  </a:txBody>
                  <a:tcPr/>
                </a:tc>
              </a:tr>
            </a:tbl>
          </a:graphicData>
        </a:graphic>
      </p:graphicFrame>
    </p:spTree>
    <p:extLst>
      <p:ext uri="{BB962C8B-B14F-4D97-AF65-F5344CB8AC3E}">
        <p14:creationId xmlns:p14="http://schemas.microsoft.com/office/powerpoint/2010/main" val="2997423519"/>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2016/04/12</a:t>
            </a:r>
            <a:endParaRPr kumimoji="0" lang="en-US" altLang="ja-JP" sz="1400" smtClean="0"/>
          </a:p>
        </p:txBody>
      </p:sp>
      <p:sp>
        <p:nvSpPr>
          <p:cNvPr id="12291"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2292"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BD811D10-F08F-45BB-83C5-F3A7DF7599BD}" type="slidenum">
              <a:rPr kumimoji="0" lang="en-US" altLang="ja-JP" sz="1400"/>
              <a:pPr eaLnBrk="1" hangingPunct="1">
                <a:spcBef>
                  <a:spcPct val="0"/>
                </a:spcBef>
                <a:buClrTx/>
                <a:buSzTx/>
                <a:buFontTx/>
                <a:buNone/>
              </a:pPr>
              <a:t>9</a:t>
            </a:fld>
            <a:endParaRPr kumimoji="0" lang="en-US" altLang="ja-JP" sz="1400"/>
          </a:p>
        </p:txBody>
      </p:sp>
      <p:sp>
        <p:nvSpPr>
          <p:cNvPr id="12293" name="Rectangle 2"/>
          <p:cNvSpPr>
            <a:spLocks noGrp="1" noChangeArrowheads="1"/>
          </p:cNvSpPr>
          <p:nvPr>
            <p:ph type="title"/>
          </p:nvPr>
        </p:nvSpPr>
        <p:spPr/>
        <p:txBody>
          <a:bodyPr/>
          <a:lstStyle/>
          <a:p>
            <a:pPr eaLnBrk="1" hangingPunct="1"/>
            <a:r>
              <a:rPr lang="ja-JP" altLang="en-US" smtClean="0"/>
              <a:t>表記違いには</a:t>
            </a:r>
            <a:r>
              <a:rPr lang="en-US" altLang="ja-JP" smtClean="0"/>
              <a:t>or</a:t>
            </a:r>
            <a:r>
              <a:rPr lang="ja-JP" altLang="en-US" smtClean="0"/>
              <a:t>検索が有効</a:t>
            </a:r>
          </a:p>
        </p:txBody>
      </p:sp>
      <p:sp>
        <p:nvSpPr>
          <p:cNvPr id="227331" name="Rectangle 3"/>
          <p:cNvSpPr>
            <a:spLocks noGrp="1" noChangeArrowheads="1"/>
          </p:cNvSpPr>
          <p:nvPr>
            <p:ph type="body" idx="1"/>
          </p:nvPr>
        </p:nvSpPr>
        <p:spPr/>
        <p:txBody>
          <a:bodyPr/>
          <a:lstStyle/>
          <a:p>
            <a:pPr eaLnBrk="1" hangingPunct="1">
              <a:lnSpc>
                <a:spcPct val="90000"/>
              </a:lnSpc>
              <a:defRPr/>
            </a:pPr>
            <a:r>
              <a:rPr lang="ja-JP" altLang="en-US" dirty="0" smtClean="0"/>
              <a:t>「検索オプション」　　　をクリックして、「いずれかのキーワードを含む」欄にあいまいな表記の単語を全て記入する</a:t>
            </a:r>
          </a:p>
          <a:p>
            <a:pPr eaLnBrk="1" hangingPunct="1">
              <a:lnSpc>
                <a:spcPct val="90000"/>
              </a:lnSpc>
              <a:defRPr/>
            </a:pPr>
            <a:r>
              <a:rPr lang="ja-JP" altLang="en-US" dirty="0" smtClean="0"/>
              <a:t>一般的な単語については、どんな表記でも検索できるよう表記のゆれを吸収する辞書を登録してある</a:t>
            </a:r>
          </a:p>
          <a:p>
            <a:pPr eaLnBrk="1" hangingPunct="1">
              <a:lnSpc>
                <a:spcPct val="90000"/>
              </a:lnSpc>
              <a:defRPr/>
            </a:pPr>
            <a:r>
              <a:rPr lang="ja-JP" altLang="en-US" dirty="0" smtClean="0"/>
              <a:t>あるいは、表記のあいまいなキーワードを避ける</a:t>
            </a:r>
          </a:p>
        </p:txBody>
      </p:sp>
      <p:pic>
        <p:nvPicPr>
          <p:cNvPr id="2" name="図 1"/>
          <p:cNvPicPr>
            <a:picLocks noChangeAspect="1"/>
          </p:cNvPicPr>
          <p:nvPr/>
        </p:nvPicPr>
        <p:blipFill>
          <a:blip r:embed="rId2"/>
          <a:stretch>
            <a:fillRect/>
          </a:stretch>
        </p:blipFill>
        <p:spPr>
          <a:xfrm>
            <a:off x="4550668" y="2132856"/>
            <a:ext cx="685800" cy="257175"/>
          </a:xfrm>
          <a:prstGeom prst="rect">
            <a:avLst/>
          </a:prstGeom>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Azure">
  <a:themeElements>
    <a:clrScheme name="Azure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fontScheme name="Azure">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Times New Roman"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Times New Roman" charset="0"/>
            <a:ea typeface="ＭＳ Ｐゴシック" charset="-128"/>
          </a:defRPr>
        </a:defPPr>
      </a:lstStyle>
    </a:lnDef>
  </a:objectDefaults>
  <a:extraClrSchemeLst>
    <a:extraClrScheme>
      <a:clrScheme name="Azure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clrMap bg1="dk2" tx1="lt1" bg2="dk1" tx2="lt2" accent1="accent1" accent2="accent2" accent3="accent3" accent4="accent4" accent5="accent5" accent6="accent6" hlink="hlink" folHlink="folHlink"/>
    </a:extraClrScheme>
    <a:extraClrScheme>
      <a:clrScheme name="Azure 2">
        <a:dk1>
          <a:srgbClr val="000000"/>
        </a:dk1>
        <a:lt1>
          <a:srgbClr val="CCECFF"/>
        </a:lt1>
        <a:dk2>
          <a:srgbClr val="330099"/>
        </a:dk2>
        <a:lt2>
          <a:srgbClr val="0099CC"/>
        </a:lt2>
        <a:accent1>
          <a:srgbClr val="009999"/>
        </a:accent1>
        <a:accent2>
          <a:srgbClr val="FF99CC"/>
        </a:accent2>
        <a:accent3>
          <a:srgbClr val="E2F4FF"/>
        </a:accent3>
        <a:accent4>
          <a:srgbClr val="000000"/>
        </a:accent4>
        <a:accent5>
          <a:srgbClr val="AACACA"/>
        </a:accent5>
        <a:accent6>
          <a:srgbClr val="E78AB9"/>
        </a:accent6>
        <a:hlink>
          <a:srgbClr val="6600CC"/>
        </a:hlink>
        <a:folHlink>
          <a:srgbClr val="3366FF"/>
        </a:folHlink>
      </a:clrScheme>
      <a:clrMap bg1="lt1" tx1="dk1" bg2="lt2" tx2="dk2" accent1="accent1" accent2="accent2" accent3="accent3" accent4="accent4" accent5="accent5" accent6="accent6" hlink="hlink" folHlink="folHlink"/>
    </a:extraClrScheme>
    <a:extraClrScheme>
      <a:clrScheme name="Azure 3">
        <a:dk1>
          <a:srgbClr val="000000"/>
        </a:dk1>
        <a:lt1>
          <a:srgbClr val="FFFFFF"/>
        </a:lt1>
        <a:dk2>
          <a:srgbClr val="000000"/>
        </a:dk2>
        <a:lt2>
          <a:srgbClr val="CBCBCB"/>
        </a:lt2>
        <a:accent1>
          <a:srgbClr val="B2B2B2"/>
        </a:accent1>
        <a:accent2>
          <a:srgbClr val="DDDDDD"/>
        </a:accent2>
        <a:accent3>
          <a:srgbClr val="FFFFFF"/>
        </a:accent3>
        <a:accent4>
          <a:srgbClr val="000000"/>
        </a:accent4>
        <a:accent5>
          <a:srgbClr val="D5D5D5"/>
        </a:accent5>
        <a:accent6>
          <a:srgbClr val="C8C8C8"/>
        </a:accent6>
        <a:hlink>
          <a:srgbClr val="5F5F5F"/>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Files\Microsoft\Office\Templates\Presentation Designs\Azure.pot</Template>
  <TotalTime>3701</TotalTime>
  <Words>1202</Words>
  <Application>Microsoft Office PowerPoint</Application>
  <PresentationFormat>画面に合わせる (4:3)</PresentationFormat>
  <Paragraphs>213</Paragraphs>
  <Slides>22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22</vt:i4>
      </vt:variant>
    </vt:vector>
  </HeadingPairs>
  <TitlesOfParts>
    <vt:vector size="27" baseType="lpstr">
      <vt:lpstr>ＭＳ Ｐゴシック</vt:lpstr>
      <vt:lpstr>ＭＳ Ｐ明朝</vt:lpstr>
      <vt:lpstr>Times New Roman</vt:lpstr>
      <vt:lpstr>Wingdings</vt:lpstr>
      <vt:lpstr>Azure</vt:lpstr>
      <vt:lpstr>文化社会学情報演習 Web検索</vt:lpstr>
      <vt:lpstr>Web検索のしくみ</vt:lpstr>
      <vt:lpstr>日本の検索サイトTop3</vt:lpstr>
      <vt:lpstr>検索サイトの比較</vt:lpstr>
      <vt:lpstr>検索サイトのしくみ</vt:lpstr>
      <vt:lpstr>検索のテクニック</vt:lpstr>
      <vt:lpstr>複数の単語を一つの語句として探す「” ”」</vt:lpstr>
      <vt:lpstr>漢字、かな、カナの違い</vt:lpstr>
      <vt:lpstr>表記違いにはor検索が有効</vt:lpstr>
      <vt:lpstr>大・小文字と全・半角</vt:lpstr>
      <vt:lpstr>Googleの検索結果の見方</vt:lpstr>
      <vt:lpstr>キーワード発想のポイント</vt:lpstr>
      <vt:lpstr>キーワード発想のポイント</vt:lpstr>
      <vt:lpstr>キーワード発想のポイント</vt:lpstr>
      <vt:lpstr>「とは」検索と「リンク集」検索</vt:lpstr>
      <vt:lpstr>ブーリアン検索</vt:lpstr>
      <vt:lpstr>Googleの検索オプション(1)</vt:lpstr>
      <vt:lpstr>Googleの検索オプション(2)</vt:lpstr>
      <vt:lpstr>Googleの検索オプション(3)</vt:lpstr>
      <vt:lpstr>Googleの検索オプション(4)</vt:lpstr>
      <vt:lpstr>検索結果の絞り込み</vt:lpstr>
      <vt:lpstr>4/12の課題</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文化社会学演習</dc:title>
  <dc:creator>Isamu Saeki</dc:creator>
  <cp:lastModifiedBy>佐伯勇</cp:lastModifiedBy>
  <cp:revision>145</cp:revision>
  <cp:lastPrinted>2015-04-13T09:13:34Z</cp:lastPrinted>
  <dcterms:created xsi:type="dcterms:W3CDTF">2000-04-11T23:27:40Z</dcterms:created>
  <dcterms:modified xsi:type="dcterms:W3CDTF">2016-04-09T11:15:08Z</dcterms:modified>
</cp:coreProperties>
</file>