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4"/>
  </p:notesMasterIdLst>
  <p:handoutMasterIdLst>
    <p:handoutMasterId r:id="rId5"/>
  </p:handoutMasterIdLst>
  <p:sldIdLst>
    <p:sldId id="365" r:id="rId2"/>
    <p:sldId id="366" r:id="rId3"/>
  </p:sldIdLst>
  <p:sldSz cx="9144000" cy="6858000" type="screen4x3"/>
  <p:notesSz cx="6797675" cy="9926638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Times New Roman" panose="02020603050405020304" pitchFamily="18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3300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20" autoAdjust="0"/>
    <p:restoredTop sz="94660" autoAdjust="0"/>
  </p:normalViewPr>
  <p:slideViewPr>
    <p:cSldViewPr snapToObjects="1">
      <p:cViewPr varScale="1">
        <p:scale>
          <a:sx n="130" d="100"/>
          <a:sy n="130" d="100"/>
        </p:scale>
        <p:origin x="1092" y="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732203-5AF8-4367-B9B8-CDBB8AFA8068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kumimoji="1" lang="ja-JP" altLang="en-US"/>
        </a:p>
      </dgm:t>
    </dgm:pt>
    <dgm:pt modelId="{7649E730-A924-4B3E-8359-39EA82D916AE}">
      <dgm:prSet phldrT="[テキスト]"/>
      <dgm:spPr/>
      <dgm:t>
        <a:bodyPr/>
        <a:lstStyle/>
        <a:p>
          <a:r>
            <a:rPr kumimoji="1" lang="ja-JP" altLang="en-US" dirty="0" smtClean="0"/>
            <a:t>スタート</a:t>
          </a:r>
          <a:endParaRPr kumimoji="1" lang="ja-JP" altLang="en-US" dirty="0"/>
        </a:p>
      </dgm:t>
    </dgm:pt>
    <dgm:pt modelId="{0331D4AA-6B8A-4CC6-9D0B-5E9B092ADFB0}" type="parTrans" cxnId="{0F2B6E9C-BD27-413C-A6EE-72AC0C863815}">
      <dgm:prSet/>
      <dgm:spPr/>
      <dgm:t>
        <a:bodyPr/>
        <a:lstStyle/>
        <a:p>
          <a:endParaRPr kumimoji="1" lang="ja-JP" altLang="en-US"/>
        </a:p>
      </dgm:t>
    </dgm:pt>
    <dgm:pt modelId="{04C9D54F-4C01-4D4F-A1F2-9C60ADDD3AFB}" type="sibTrans" cxnId="{0F2B6E9C-BD27-413C-A6EE-72AC0C863815}">
      <dgm:prSet/>
      <dgm:spPr/>
      <dgm:t>
        <a:bodyPr/>
        <a:lstStyle/>
        <a:p>
          <a:endParaRPr kumimoji="1" lang="ja-JP" altLang="en-US"/>
        </a:p>
      </dgm:t>
    </dgm:pt>
    <dgm:pt modelId="{78D0E3BC-D08F-415B-8437-37F2BFA477D3}">
      <dgm:prSet phldrT="[テキスト]"/>
      <dgm:spPr/>
      <dgm:t>
        <a:bodyPr/>
        <a:lstStyle/>
        <a:p>
          <a:r>
            <a:rPr kumimoji="1" lang="ja-JP" altLang="en-US" dirty="0" smtClean="0"/>
            <a:t>時間軸あり</a:t>
          </a:r>
          <a:endParaRPr kumimoji="1" lang="ja-JP" altLang="en-US" dirty="0"/>
        </a:p>
      </dgm:t>
    </dgm:pt>
    <dgm:pt modelId="{50188829-7BE3-44EA-B651-28DD55D76845}" type="parTrans" cxnId="{CF8056B5-0C4E-46DE-9A46-6AAF8BE8C3E6}">
      <dgm:prSet/>
      <dgm:spPr/>
      <dgm:t>
        <a:bodyPr/>
        <a:lstStyle/>
        <a:p>
          <a:endParaRPr kumimoji="1" lang="ja-JP" altLang="en-US"/>
        </a:p>
      </dgm:t>
    </dgm:pt>
    <dgm:pt modelId="{756D0D8E-1A7F-428F-B9DE-3B2631BC9B76}" type="sibTrans" cxnId="{CF8056B5-0C4E-46DE-9A46-6AAF8BE8C3E6}">
      <dgm:prSet/>
      <dgm:spPr/>
      <dgm:t>
        <a:bodyPr/>
        <a:lstStyle/>
        <a:p>
          <a:endParaRPr kumimoji="1" lang="ja-JP" altLang="en-US"/>
        </a:p>
      </dgm:t>
    </dgm:pt>
    <dgm:pt modelId="{CAEAE4A0-93F0-4F53-BBFE-D949C67B7521}">
      <dgm:prSet phldrT="[テキスト]"/>
      <dgm:spPr/>
      <dgm:t>
        <a:bodyPr/>
        <a:lstStyle/>
        <a:p>
          <a:r>
            <a:rPr kumimoji="1" lang="ja-JP" altLang="en-US" dirty="0" smtClean="0"/>
            <a:t>時間軸なし</a:t>
          </a:r>
          <a:endParaRPr kumimoji="1" lang="ja-JP" altLang="en-US" dirty="0"/>
        </a:p>
      </dgm:t>
    </dgm:pt>
    <dgm:pt modelId="{AA7EA110-F45E-4A76-87B3-00A7654414B1}" type="parTrans" cxnId="{6C7B3B04-BA6D-41EE-A322-6F9FD3069B68}">
      <dgm:prSet/>
      <dgm:spPr/>
      <dgm:t>
        <a:bodyPr/>
        <a:lstStyle/>
        <a:p>
          <a:endParaRPr kumimoji="1" lang="ja-JP" altLang="en-US"/>
        </a:p>
      </dgm:t>
    </dgm:pt>
    <dgm:pt modelId="{3E5EB543-A8EA-400C-9A25-890FC0697A9F}" type="sibTrans" cxnId="{6C7B3B04-BA6D-41EE-A322-6F9FD3069B68}">
      <dgm:prSet/>
      <dgm:spPr/>
      <dgm:t>
        <a:bodyPr/>
        <a:lstStyle/>
        <a:p>
          <a:endParaRPr kumimoji="1" lang="ja-JP" altLang="en-US"/>
        </a:p>
      </dgm:t>
    </dgm:pt>
    <dgm:pt modelId="{7EC67AB9-3E9C-44DB-8290-D839A9D5FB50}">
      <dgm:prSet phldrT="[テキスト]"/>
      <dgm:spPr/>
      <dgm:t>
        <a:bodyPr/>
        <a:lstStyle/>
        <a:p>
          <a:r>
            <a:rPr kumimoji="1" lang="ja-JP" altLang="en-US" dirty="0" smtClean="0"/>
            <a:t>内訳あり</a:t>
          </a:r>
          <a:endParaRPr kumimoji="1" lang="ja-JP" altLang="en-US" dirty="0"/>
        </a:p>
      </dgm:t>
    </dgm:pt>
    <dgm:pt modelId="{0EA98E55-2613-4A23-BBA8-B5D19DBA67FE}" type="parTrans" cxnId="{8477CFEF-47B6-4433-8544-174747B56877}">
      <dgm:prSet/>
      <dgm:spPr/>
      <dgm:t>
        <a:bodyPr/>
        <a:lstStyle/>
        <a:p>
          <a:endParaRPr kumimoji="1" lang="ja-JP" altLang="en-US"/>
        </a:p>
      </dgm:t>
    </dgm:pt>
    <dgm:pt modelId="{78883220-C720-4AEB-ACBB-B895F4830FB7}" type="sibTrans" cxnId="{8477CFEF-47B6-4433-8544-174747B56877}">
      <dgm:prSet/>
      <dgm:spPr/>
      <dgm:t>
        <a:bodyPr/>
        <a:lstStyle/>
        <a:p>
          <a:endParaRPr kumimoji="1" lang="ja-JP" altLang="en-US"/>
        </a:p>
      </dgm:t>
    </dgm:pt>
    <dgm:pt modelId="{35DBAE0D-F619-4DC8-8AE0-5B18C291F645}">
      <dgm:prSet phldrT="[テキスト]"/>
      <dgm:spPr/>
      <dgm:t>
        <a:bodyPr/>
        <a:lstStyle/>
        <a:p>
          <a:r>
            <a:rPr kumimoji="1" lang="ja-JP" altLang="en-US" dirty="0" smtClean="0"/>
            <a:t>内訳あり</a:t>
          </a:r>
          <a:endParaRPr kumimoji="1" lang="ja-JP" altLang="en-US" dirty="0"/>
        </a:p>
      </dgm:t>
    </dgm:pt>
    <dgm:pt modelId="{BE6BDEE3-F219-464D-92B0-E189EE91FD49}" type="parTrans" cxnId="{6ED0EE75-4461-4385-A767-37A19459FDCB}">
      <dgm:prSet/>
      <dgm:spPr/>
      <dgm:t>
        <a:bodyPr/>
        <a:lstStyle/>
        <a:p>
          <a:endParaRPr kumimoji="1" lang="ja-JP" altLang="en-US"/>
        </a:p>
      </dgm:t>
    </dgm:pt>
    <dgm:pt modelId="{A2D64CFF-36F2-4A7C-915F-7EF14460E837}" type="sibTrans" cxnId="{6ED0EE75-4461-4385-A767-37A19459FDCB}">
      <dgm:prSet/>
      <dgm:spPr/>
      <dgm:t>
        <a:bodyPr/>
        <a:lstStyle/>
        <a:p>
          <a:endParaRPr kumimoji="1" lang="ja-JP" altLang="en-US"/>
        </a:p>
      </dgm:t>
    </dgm:pt>
    <dgm:pt modelId="{284ACA10-4100-4C5D-BB81-E0B2431C74ED}">
      <dgm:prSet phldrT="[テキスト]"/>
      <dgm:spPr/>
      <dgm:t>
        <a:bodyPr/>
        <a:lstStyle/>
        <a:p>
          <a:r>
            <a:rPr kumimoji="1" lang="ja-JP" altLang="en-US" dirty="0" smtClean="0"/>
            <a:t>内訳なし</a:t>
          </a:r>
          <a:endParaRPr kumimoji="1" lang="ja-JP" altLang="en-US" dirty="0"/>
        </a:p>
      </dgm:t>
    </dgm:pt>
    <dgm:pt modelId="{FE048679-B875-43C4-A2B4-C420B93052F3}" type="parTrans" cxnId="{9F18FCC5-517D-4B09-9680-082CC19BF400}">
      <dgm:prSet/>
      <dgm:spPr/>
      <dgm:t>
        <a:bodyPr/>
        <a:lstStyle/>
        <a:p>
          <a:endParaRPr kumimoji="1" lang="ja-JP" altLang="en-US"/>
        </a:p>
      </dgm:t>
    </dgm:pt>
    <dgm:pt modelId="{BA237A3B-CA8F-4031-A99E-91ADC2089724}" type="sibTrans" cxnId="{9F18FCC5-517D-4B09-9680-082CC19BF400}">
      <dgm:prSet/>
      <dgm:spPr/>
      <dgm:t>
        <a:bodyPr/>
        <a:lstStyle/>
        <a:p>
          <a:endParaRPr kumimoji="1" lang="ja-JP" altLang="en-US"/>
        </a:p>
      </dgm:t>
    </dgm:pt>
    <dgm:pt modelId="{315309EB-5927-4888-9280-8DF694029892}">
      <dgm:prSet phldrT="[テキスト]"/>
      <dgm:spPr/>
      <dgm:t>
        <a:bodyPr/>
        <a:lstStyle/>
        <a:p>
          <a:r>
            <a:rPr kumimoji="1" lang="ja-JP" altLang="en-US" dirty="0" smtClean="0"/>
            <a:t>全体量を示す</a:t>
          </a:r>
          <a:endParaRPr kumimoji="1" lang="en-US" altLang="ja-JP" dirty="0" smtClean="0"/>
        </a:p>
      </dgm:t>
    </dgm:pt>
    <dgm:pt modelId="{9ABC427E-AEBA-4843-98A1-554D1BCF0468}" type="parTrans" cxnId="{49947679-8274-46D6-AC98-946486B15BC2}">
      <dgm:prSet/>
      <dgm:spPr/>
      <dgm:t>
        <a:bodyPr/>
        <a:lstStyle/>
        <a:p>
          <a:endParaRPr kumimoji="1" lang="ja-JP" altLang="en-US"/>
        </a:p>
      </dgm:t>
    </dgm:pt>
    <dgm:pt modelId="{8C8B1CA3-1788-4AF4-8C02-AD4E25E7FD08}" type="sibTrans" cxnId="{49947679-8274-46D6-AC98-946486B15BC2}">
      <dgm:prSet/>
      <dgm:spPr/>
      <dgm:t>
        <a:bodyPr/>
        <a:lstStyle/>
        <a:p>
          <a:endParaRPr kumimoji="1" lang="ja-JP" altLang="en-US"/>
        </a:p>
      </dgm:t>
    </dgm:pt>
    <dgm:pt modelId="{F90320F5-F2F9-4632-87E4-63369812DA4B}">
      <dgm:prSet phldrT="[テキスト]"/>
      <dgm:spPr/>
      <dgm:t>
        <a:bodyPr/>
        <a:lstStyle/>
        <a:p>
          <a:r>
            <a:rPr kumimoji="1" lang="ja-JP" altLang="en-US" dirty="0" smtClean="0"/>
            <a:t>割合を示す</a:t>
          </a:r>
          <a:endParaRPr kumimoji="1" lang="ja-JP" altLang="en-US" dirty="0"/>
        </a:p>
      </dgm:t>
    </dgm:pt>
    <dgm:pt modelId="{B9071E6A-FBC8-4ABA-A8AD-CFC4B428828D}" type="parTrans" cxnId="{8F055433-E6CE-4E86-A9DB-05FDB22FE16E}">
      <dgm:prSet/>
      <dgm:spPr/>
      <dgm:t>
        <a:bodyPr/>
        <a:lstStyle/>
        <a:p>
          <a:endParaRPr kumimoji="1" lang="ja-JP" altLang="en-US"/>
        </a:p>
      </dgm:t>
    </dgm:pt>
    <dgm:pt modelId="{5DD5A494-7BF8-4182-8EF6-30E64CE6965C}" type="sibTrans" cxnId="{8F055433-E6CE-4E86-A9DB-05FDB22FE16E}">
      <dgm:prSet/>
      <dgm:spPr/>
      <dgm:t>
        <a:bodyPr/>
        <a:lstStyle/>
        <a:p>
          <a:endParaRPr kumimoji="1" lang="ja-JP" altLang="en-US"/>
        </a:p>
      </dgm:t>
    </dgm:pt>
    <dgm:pt modelId="{9691B627-58E1-4C95-9D45-25A6D2BC1FED}">
      <dgm:prSet phldrT="[テキスト]"/>
      <dgm:spPr/>
      <dgm:t>
        <a:bodyPr/>
        <a:lstStyle/>
        <a:p>
          <a:r>
            <a:rPr kumimoji="1" lang="ja-JP" altLang="en-US" dirty="0" smtClean="0"/>
            <a:t>全体量を示す</a:t>
          </a:r>
          <a:endParaRPr kumimoji="1" lang="ja-JP" altLang="en-US" dirty="0"/>
        </a:p>
      </dgm:t>
    </dgm:pt>
    <dgm:pt modelId="{CB494385-B747-4BA5-BD18-3E9603E80822}" type="parTrans" cxnId="{8C134863-E96B-43FB-B1BA-2C5FB3EFA712}">
      <dgm:prSet/>
      <dgm:spPr/>
      <dgm:t>
        <a:bodyPr/>
        <a:lstStyle/>
        <a:p>
          <a:endParaRPr kumimoji="1" lang="ja-JP" altLang="en-US"/>
        </a:p>
      </dgm:t>
    </dgm:pt>
    <dgm:pt modelId="{D9D218D3-CAFA-46C5-B6DC-A13EE46380BF}" type="sibTrans" cxnId="{8C134863-E96B-43FB-B1BA-2C5FB3EFA712}">
      <dgm:prSet/>
      <dgm:spPr/>
      <dgm:t>
        <a:bodyPr/>
        <a:lstStyle/>
        <a:p>
          <a:endParaRPr kumimoji="1" lang="ja-JP" altLang="en-US"/>
        </a:p>
      </dgm:t>
    </dgm:pt>
    <dgm:pt modelId="{33ABA556-3ACA-4701-8CAA-B4720A31AF18}">
      <dgm:prSet phldrT="[テキスト]"/>
      <dgm:spPr/>
      <dgm:t>
        <a:bodyPr/>
        <a:lstStyle/>
        <a:p>
          <a:r>
            <a:rPr kumimoji="1" lang="ja-JP" altLang="en-US" dirty="0" smtClean="0"/>
            <a:t>割合を示す</a:t>
          </a:r>
          <a:endParaRPr kumimoji="1" lang="ja-JP" altLang="en-US" dirty="0"/>
        </a:p>
      </dgm:t>
    </dgm:pt>
    <dgm:pt modelId="{831CEE1C-D273-4C29-8D4B-37A9363F2CAB}" type="parTrans" cxnId="{D46ED234-510A-4862-AB8A-C112194E8524}">
      <dgm:prSet/>
      <dgm:spPr/>
      <dgm:t>
        <a:bodyPr/>
        <a:lstStyle/>
        <a:p>
          <a:endParaRPr kumimoji="1" lang="ja-JP" altLang="en-US"/>
        </a:p>
      </dgm:t>
    </dgm:pt>
    <dgm:pt modelId="{779B1030-0627-4418-9297-E4C838B5AE2F}" type="sibTrans" cxnId="{D46ED234-510A-4862-AB8A-C112194E8524}">
      <dgm:prSet/>
      <dgm:spPr/>
      <dgm:t>
        <a:bodyPr/>
        <a:lstStyle/>
        <a:p>
          <a:endParaRPr kumimoji="1" lang="ja-JP" altLang="en-US"/>
        </a:p>
      </dgm:t>
    </dgm:pt>
    <dgm:pt modelId="{7D3FE665-25B0-4781-8FA6-4CABFF313942}">
      <dgm:prSet phldrT="[テキスト]"/>
      <dgm:spPr/>
      <dgm:t>
        <a:bodyPr/>
        <a:lstStyle/>
        <a:p>
          <a:r>
            <a:rPr kumimoji="1" lang="ja-JP" altLang="en-US" dirty="0" smtClean="0"/>
            <a:t>積み上げ縦棒</a:t>
          </a:r>
          <a:endParaRPr kumimoji="1" lang="en-US" altLang="ja-JP" dirty="0" smtClean="0"/>
        </a:p>
      </dgm:t>
    </dgm:pt>
    <dgm:pt modelId="{C7B8BBDA-880B-4038-A3E2-00C0A81D70B5}" type="parTrans" cxnId="{B887478A-D5F5-4967-B1AF-DD31D393B33F}">
      <dgm:prSet/>
      <dgm:spPr/>
      <dgm:t>
        <a:bodyPr/>
        <a:lstStyle/>
        <a:p>
          <a:endParaRPr kumimoji="1" lang="ja-JP" altLang="en-US"/>
        </a:p>
      </dgm:t>
    </dgm:pt>
    <dgm:pt modelId="{58799915-8C68-4F16-9DA4-9FB476A76ECD}" type="sibTrans" cxnId="{B887478A-D5F5-4967-B1AF-DD31D393B33F}">
      <dgm:prSet/>
      <dgm:spPr/>
      <dgm:t>
        <a:bodyPr/>
        <a:lstStyle/>
        <a:p>
          <a:endParaRPr kumimoji="1" lang="ja-JP" altLang="en-US"/>
        </a:p>
      </dgm:t>
    </dgm:pt>
    <dgm:pt modelId="{CFBF5759-1ABA-4CDA-AF75-C5030CEB0330}">
      <dgm:prSet phldrT="[テキスト]"/>
      <dgm:spPr/>
      <dgm:t>
        <a:bodyPr/>
        <a:lstStyle/>
        <a:p>
          <a:r>
            <a:rPr kumimoji="1" lang="en-US" altLang="ja-JP" dirty="0" smtClean="0"/>
            <a:t>100%</a:t>
          </a:r>
          <a:r>
            <a:rPr kumimoji="1" lang="ja-JP" altLang="en-US" smtClean="0"/>
            <a:t>積み上げ縦棒</a:t>
          </a:r>
          <a:endParaRPr kumimoji="1" lang="ja-JP" altLang="en-US" dirty="0"/>
        </a:p>
      </dgm:t>
    </dgm:pt>
    <dgm:pt modelId="{65E6B3F4-0AE0-4128-BD56-599D10F14236}" type="parTrans" cxnId="{81396CB2-8F6C-4F42-B5DC-7D18458A40E8}">
      <dgm:prSet/>
      <dgm:spPr/>
      <dgm:t>
        <a:bodyPr/>
        <a:lstStyle/>
        <a:p>
          <a:endParaRPr kumimoji="1" lang="ja-JP" altLang="en-US"/>
        </a:p>
      </dgm:t>
    </dgm:pt>
    <dgm:pt modelId="{5E1DE446-FFD8-473D-AAC6-C6EEE1A2DDB9}" type="sibTrans" cxnId="{81396CB2-8F6C-4F42-B5DC-7D18458A40E8}">
      <dgm:prSet/>
      <dgm:spPr/>
      <dgm:t>
        <a:bodyPr/>
        <a:lstStyle/>
        <a:p>
          <a:endParaRPr kumimoji="1" lang="ja-JP" altLang="en-US"/>
        </a:p>
      </dgm:t>
    </dgm:pt>
    <dgm:pt modelId="{A2FFC19E-97BD-4434-B678-66FE88964F1E}">
      <dgm:prSet phldrT="[テキスト]"/>
      <dgm:spPr/>
      <dgm:t>
        <a:bodyPr/>
        <a:lstStyle/>
        <a:p>
          <a:r>
            <a:rPr kumimoji="1" lang="ja-JP" altLang="en-US" dirty="0" smtClean="0"/>
            <a:t>大きさを比較</a:t>
          </a:r>
          <a:endParaRPr kumimoji="1" lang="ja-JP" altLang="en-US" dirty="0"/>
        </a:p>
      </dgm:t>
    </dgm:pt>
    <dgm:pt modelId="{C2314727-D027-43B0-B3C9-D981F0FA1614}" type="parTrans" cxnId="{156278A4-8FE1-4EAE-9877-4160C10237CF}">
      <dgm:prSet/>
      <dgm:spPr/>
      <dgm:t>
        <a:bodyPr/>
        <a:lstStyle/>
        <a:p>
          <a:endParaRPr kumimoji="1" lang="ja-JP" altLang="en-US"/>
        </a:p>
      </dgm:t>
    </dgm:pt>
    <dgm:pt modelId="{716D7B45-AF7A-4CED-9EA7-36561D65B0AC}" type="sibTrans" cxnId="{156278A4-8FE1-4EAE-9877-4160C10237CF}">
      <dgm:prSet/>
      <dgm:spPr/>
      <dgm:t>
        <a:bodyPr/>
        <a:lstStyle/>
        <a:p>
          <a:endParaRPr kumimoji="1" lang="ja-JP" altLang="en-US"/>
        </a:p>
      </dgm:t>
    </dgm:pt>
    <dgm:pt modelId="{7F430078-149F-43EE-9FCA-88FCDD29FFF0}">
      <dgm:prSet phldrT="[テキスト]"/>
      <dgm:spPr/>
      <dgm:t>
        <a:bodyPr/>
        <a:lstStyle/>
        <a:p>
          <a:r>
            <a:rPr kumimoji="1" lang="ja-JP" altLang="en-US" dirty="0" smtClean="0"/>
            <a:t>集合縦棒</a:t>
          </a:r>
          <a:endParaRPr kumimoji="1" lang="ja-JP" altLang="en-US" dirty="0"/>
        </a:p>
      </dgm:t>
    </dgm:pt>
    <dgm:pt modelId="{7574EB40-F5E2-4C26-89CD-09555B8B6D23}" type="parTrans" cxnId="{DB64DD87-EA15-46D8-9F67-CB88FEBFB286}">
      <dgm:prSet/>
      <dgm:spPr/>
      <dgm:t>
        <a:bodyPr/>
        <a:lstStyle/>
        <a:p>
          <a:endParaRPr kumimoji="1" lang="ja-JP" altLang="en-US"/>
        </a:p>
      </dgm:t>
    </dgm:pt>
    <dgm:pt modelId="{654BE60A-337A-4398-AC5C-B9842825D232}" type="sibTrans" cxnId="{DB64DD87-EA15-46D8-9F67-CB88FEBFB286}">
      <dgm:prSet/>
      <dgm:spPr/>
      <dgm:t>
        <a:bodyPr/>
        <a:lstStyle/>
        <a:p>
          <a:endParaRPr kumimoji="1" lang="ja-JP" altLang="en-US"/>
        </a:p>
      </dgm:t>
    </dgm:pt>
    <dgm:pt modelId="{E1E23BFD-19FB-414B-BF38-F3D7CDAE297B}">
      <dgm:prSet phldrT="[テキスト]"/>
      <dgm:spPr/>
      <dgm:t>
        <a:bodyPr/>
        <a:lstStyle/>
        <a:p>
          <a:r>
            <a:rPr kumimoji="1" lang="ja-JP" altLang="en-US" dirty="0" smtClean="0"/>
            <a:t>変化を比較</a:t>
          </a:r>
          <a:endParaRPr kumimoji="1" lang="ja-JP" altLang="en-US" dirty="0"/>
        </a:p>
      </dgm:t>
    </dgm:pt>
    <dgm:pt modelId="{921482D7-295A-4B74-8408-9F6C325F15FE}" type="parTrans" cxnId="{DF8E6F81-0F3C-40B8-A66C-EB82C4F9E6D3}">
      <dgm:prSet/>
      <dgm:spPr/>
      <dgm:t>
        <a:bodyPr/>
        <a:lstStyle/>
        <a:p>
          <a:endParaRPr kumimoji="1" lang="ja-JP" altLang="en-US"/>
        </a:p>
      </dgm:t>
    </dgm:pt>
    <dgm:pt modelId="{BEC61FB3-47B4-4B13-9006-4AEF0E8BF617}" type="sibTrans" cxnId="{DF8E6F81-0F3C-40B8-A66C-EB82C4F9E6D3}">
      <dgm:prSet/>
      <dgm:spPr/>
      <dgm:t>
        <a:bodyPr/>
        <a:lstStyle/>
        <a:p>
          <a:endParaRPr kumimoji="1" lang="ja-JP" altLang="en-US"/>
        </a:p>
      </dgm:t>
    </dgm:pt>
    <dgm:pt modelId="{021E466C-58DD-4CA2-B1BF-638E1C57848A}">
      <dgm:prSet phldrT="[テキスト]"/>
      <dgm:spPr/>
      <dgm:t>
        <a:bodyPr/>
        <a:lstStyle/>
        <a:p>
          <a:r>
            <a:rPr kumimoji="1" lang="ja-JP" altLang="en-US" dirty="0" smtClean="0"/>
            <a:t>折れ線</a:t>
          </a:r>
          <a:endParaRPr kumimoji="1" lang="ja-JP" altLang="en-US" dirty="0"/>
        </a:p>
      </dgm:t>
    </dgm:pt>
    <dgm:pt modelId="{DA83012A-79B8-4534-8EFC-95048C62ED43}" type="parTrans" cxnId="{D80CEDA2-293A-4AF0-8A49-BD3A094B5113}">
      <dgm:prSet/>
      <dgm:spPr/>
      <dgm:t>
        <a:bodyPr/>
        <a:lstStyle/>
        <a:p>
          <a:endParaRPr kumimoji="1" lang="ja-JP" altLang="en-US"/>
        </a:p>
      </dgm:t>
    </dgm:pt>
    <dgm:pt modelId="{84103DAF-B510-401C-98BB-237C2B3684D0}" type="sibTrans" cxnId="{D80CEDA2-293A-4AF0-8A49-BD3A094B5113}">
      <dgm:prSet/>
      <dgm:spPr/>
      <dgm:t>
        <a:bodyPr/>
        <a:lstStyle/>
        <a:p>
          <a:endParaRPr kumimoji="1" lang="ja-JP" altLang="en-US"/>
        </a:p>
      </dgm:t>
    </dgm:pt>
    <dgm:pt modelId="{71D49ED6-BC53-4EB6-B266-895390A5E646}">
      <dgm:prSet phldrT="[テキスト]"/>
      <dgm:spPr/>
      <dgm:t>
        <a:bodyPr/>
        <a:lstStyle/>
        <a:p>
          <a:endParaRPr kumimoji="1" lang="ja-JP" altLang="en-US" dirty="0"/>
        </a:p>
      </dgm:t>
    </dgm:pt>
    <dgm:pt modelId="{85767CE7-90E3-473C-AB55-B7A835AD1CB9}" type="parTrans" cxnId="{A0807973-458C-4FD4-B5DE-82DADF2BFD2F}">
      <dgm:prSet/>
      <dgm:spPr/>
      <dgm:t>
        <a:bodyPr/>
        <a:lstStyle/>
        <a:p>
          <a:endParaRPr kumimoji="1" lang="ja-JP" altLang="en-US"/>
        </a:p>
      </dgm:t>
    </dgm:pt>
    <dgm:pt modelId="{9F93F04B-8B1E-46A9-94D9-0D506905D600}" type="sibTrans" cxnId="{A0807973-458C-4FD4-B5DE-82DADF2BFD2F}">
      <dgm:prSet/>
      <dgm:spPr/>
      <dgm:t>
        <a:bodyPr/>
        <a:lstStyle/>
        <a:p>
          <a:endParaRPr kumimoji="1" lang="ja-JP" altLang="en-US"/>
        </a:p>
      </dgm:t>
    </dgm:pt>
    <dgm:pt modelId="{FCA02D02-1926-45EA-AB49-C569FFF5F373}">
      <dgm:prSet phldrT="[テキスト]"/>
      <dgm:spPr/>
      <dgm:t>
        <a:bodyPr/>
        <a:lstStyle/>
        <a:p>
          <a:r>
            <a:rPr kumimoji="1" lang="ja-JP" altLang="en-US" dirty="0" smtClean="0"/>
            <a:t>積み上げ横棒</a:t>
          </a:r>
          <a:endParaRPr kumimoji="1" lang="ja-JP" altLang="en-US" dirty="0"/>
        </a:p>
      </dgm:t>
    </dgm:pt>
    <dgm:pt modelId="{7C8B9880-4371-4877-9247-120064CB9553}" type="parTrans" cxnId="{4D8C53D5-5977-4278-9A06-2E22579B7D29}">
      <dgm:prSet/>
      <dgm:spPr/>
      <dgm:t>
        <a:bodyPr/>
        <a:lstStyle/>
        <a:p>
          <a:endParaRPr kumimoji="1" lang="ja-JP" altLang="en-US"/>
        </a:p>
      </dgm:t>
    </dgm:pt>
    <dgm:pt modelId="{133B687A-1854-47DC-8B78-EB4B1C7C80D8}" type="sibTrans" cxnId="{4D8C53D5-5977-4278-9A06-2E22579B7D29}">
      <dgm:prSet/>
      <dgm:spPr/>
      <dgm:t>
        <a:bodyPr/>
        <a:lstStyle/>
        <a:p>
          <a:endParaRPr kumimoji="1" lang="ja-JP" altLang="en-US"/>
        </a:p>
      </dgm:t>
    </dgm:pt>
    <dgm:pt modelId="{DCF84301-E547-4F89-90D2-3AFEFF043590}">
      <dgm:prSet phldrT="[テキスト]"/>
      <dgm:spPr/>
      <dgm:t>
        <a:bodyPr/>
        <a:lstStyle/>
        <a:p>
          <a:r>
            <a:rPr kumimoji="1" lang="en-US" altLang="ja-JP" dirty="0" smtClean="0"/>
            <a:t>100%</a:t>
          </a:r>
          <a:r>
            <a:rPr kumimoji="1" lang="ja-JP" altLang="en-US" dirty="0" smtClean="0"/>
            <a:t>積み上げ横棒</a:t>
          </a:r>
          <a:endParaRPr kumimoji="1" lang="ja-JP" altLang="en-US" dirty="0"/>
        </a:p>
      </dgm:t>
    </dgm:pt>
    <dgm:pt modelId="{FA43F003-C12E-4276-8C26-2E96DAD67959}" type="parTrans" cxnId="{8D90334B-38B4-4F59-B4EF-AABB7973920B}">
      <dgm:prSet/>
      <dgm:spPr/>
      <dgm:t>
        <a:bodyPr/>
        <a:lstStyle/>
        <a:p>
          <a:endParaRPr kumimoji="1" lang="ja-JP" altLang="en-US"/>
        </a:p>
      </dgm:t>
    </dgm:pt>
    <dgm:pt modelId="{50417D9B-1921-4140-A502-D02A95ADAE24}" type="sibTrans" cxnId="{8D90334B-38B4-4F59-B4EF-AABB7973920B}">
      <dgm:prSet/>
      <dgm:spPr/>
      <dgm:t>
        <a:bodyPr/>
        <a:lstStyle/>
        <a:p>
          <a:endParaRPr kumimoji="1" lang="ja-JP" altLang="en-US"/>
        </a:p>
      </dgm:t>
    </dgm:pt>
    <dgm:pt modelId="{02C945F8-8ACF-45D3-A9ED-590F8294BCD2}">
      <dgm:prSet phldrT="[テキスト]"/>
      <dgm:spPr/>
      <dgm:t>
        <a:bodyPr/>
        <a:lstStyle/>
        <a:p>
          <a:r>
            <a:rPr kumimoji="1" lang="en-US" altLang="ja-JP" dirty="0" smtClean="0"/>
            <a:t>100%</a:t>
          </a:r>
          <a:r>
            <a:rPr kumimoji="1" lang="ja-JP" altLang="en-US" dirty="0" smtClean="0"/>
            <a:t>積み上げ縦棒</a:t>
          </a:r>
          <a:endParaRPr kumimoji="1" lang="ja-JP" altLang="en-US" dirty="0"/>
        </a:p>
      </dgm:t>
    </dgm:pt>
    <dgm:pt modelId="{D0F71DF9-B863-418D-A5F4-E09961411BEA}" type="parTrans" cxnId="{A33ECAD5-ADB0-4A24-8E1F-039B159B7166}">
      <dgm:prSet/>
      <dgm:spPr/>
      <dgm:t>
        <a:bodyPr/>
        <a:lstStyle/>
        <a:p>
          <a:endParaRPr kumimoji="1" lang="ja-JP" altLang="en-US"/>
        </a:p>
      </dgm:t>
    </dgm:pt>
    <dgm:pt modelId="{008239E4-95DA-40EC-AB43-2F93396A5BA0}" type="sibTrans" cxnId="{A33ECAD5-ADB0-4A24-8E1F-039B159B7166}">
      <dgm:prSet/>
      <dgm:spPr/>
      <dgm:t>
        <a:bodyPr/>
        <a:lstStyle/>
        <a:p>
          <a:endParaRPr kumimoji="1" lang="ja-JP" altLang="en-US"/>
        </a:p>
      </dgm:t>
    </dgm:pt>
    <dgm:pt modelId="{A54690DB-324F-47BB-A494-A26F862023BB}">
      <dgm:prSet phldrT="[テキスト]"/>
      <dgm:spPr/>
      <dgm:t>
        <a:bodyPr/>
        <a:lstStyle/>
        <a:p>
          <a:r>
            <a:rPr kumimoji="1" lang="ja-JP" altLang="en-US" dirty="0" smtClean="0"/>
            <a:t>集合横棒</a:t>
          </a:r>
          <a:endParaRPr kumimoji="1" lang="ja-JP" altLang="en-US" dirty="0"/>
        </a:p>
      </dgm:t>
    </dgm:pt>
    <dgm:pt modelId="{42675268-6426-4B87-B942-C2912E7A8C15}" type="parTrans" cxnId="{3D73A952-DFFF-4EF2-ACB0-4B7AF344185F}">
      <dgm:prSet/>
      <dgm:spPr/>
      <dgm:t>
        <a:bodyPr/>
        <a:lstStyle/>
        <a:p>
          <a:endParaRPr kumimoji="1" lang="ja-JP" altLang="en-US"/>
        </a:p>
      </dgm:t>
    </dgm:pt>
    <dgm:pt modelId="{378F425E-861C-4959-8021-80F0EE10A5E3}" type="sibTrans" cxnId="{3D73A952-DFFF-4EF2-ACB0-4B7AF344185F}">
      <dgm:prSet/>
      <dgm:spPr/>
      <dgm:t>
        <a:bodyPr/>
        <a:lstStyle/>
        <a:p>
          <a:endParaRPr kumimoji="1" lang="ja-JP" altLang="en-US"/>
        </a:p>
      </dgm:t>
    </dgm:pt>
    <dgm:pt modelId="{D0CA69D4-984C-4030-983F-226FF3C18A1E}">
      <dgm:prSet phldrT="[テキスト]"/>
      <dgm:spPr/>
      <dgm:t>
        <a:bodyPr/>
        <a:lstStyle/>
        <a:p>
          <a:r>
            <a:rPr kumimoji="1" lang="ja-JP" altLang="en-US" dirty="0" smtClean="0"/>
            <a:t>複数項目</a:t>
          </a:r>
          <a:endParaRPr kumimoji="1" lang="ja-JP" altLang="en-US" dirty="0"/>
        </a:p>
      </dgm:t>
    </dgm:pt>
    <dgm:pt modelId="{2AA8AA0D-5ED9-4904-82B4-5076B8237AEB}" type="parTrans" cxnId="{3BFF46E8-4BF0-491C-A6EB-915EE9EF3498}">
      <dgm:prSet/>
      <dgm:spPr/>
      <dgm:t>
        <a:bodyPr/>
        <a:lstStyle/>
        <a:p>
          <a:endParaRPr kumimoji="1" lang="ja-JP" altLang="en-US"/>
        </a:p>
      </dgm:t>
    </dgm:pt>
    <dgm:pt modelId="{3193655C-5791-4373-99CE-0A9797E6473E}" type="sibTrans" cxnId="{3BFF46E8-4BF0-491C-A6EB-915EE9EF3498}">
      <dgm:prSet/>
      <dgm:spPr/>
      <dgm:t>
        <a:bodyPr/>
        <a:lstStyle/>
        <a:p>
          <a:endParaRPr kumimoji="1" lang="ja-JP" altLang="en-US"/>
        </a:p>
      </dgm:t>
    </dgm:pt>
    <dgm:pt modelId="{93EDECF6-4C44-4794-898B-D713EEDCAEF4}">
      <dgm:prSet phldrT="[テキスト]"/>
      <dgm:spPr/>
      <dgm:t>
        <a:bodyPr/>
        <a:lstStyle/>
        <a:p>
          <a:r>
            <a:rPr kumimoji="1" lang="ja-JP" altLang="en-US" dirty="0" smtClean="0"/>
            <a:t>単一項目</a:t>
          </a:r>
          <a:endParaRPr kumimoji="1" lang="ja-JP" altLang="en-US" dirty="0"/>
        </a:p>
      </dgm:t>
    </dgm:pt>
    <dgm:pt modelId="{9930CCEE-4714-4643-8679-55BB030FA6ED}" type="parTrans" cxnId="{371117FF-DFDA-41CE-9C3B-6A9BF71940EB}">
      <dgm:prSet/>
      <dgm:spPr/>
      <dgm:t>
        <a:bodyPr/>
        <a:lstStyle/>
        <a:p>
          <a:endParaRPr kumimoji="1" lang="ja-JP" altLang="en-US"/>
        </a:p>
      </dgm:t>
    </dgm:pt>
    <dgm:pt modelId="{E5370082-886F-49C7-A53E-CE56407D37B1}" type="sibTrans" cxnId="{371117FF-DFDA-41CE-9C3B-6A9BF71940EB}">
      <dgm:prSet/>
      <dgm:spPr/>
      <dgm:t>
        <a:bodyPr/>
        <a:lstStyle/>
        <a:p>
          <a:endParaRPr kumimoji="1" lang="ja-JP" altLang="en-US"/>
        </a:p>
      </dgm:t>
    </dgm:pt>
    <dgm:pt modelId="{7F33409D-C835-4C24-8074-BDAEEF19BCBD}">
      <dgm:prSet phldrT="[テキスト]"/>
      <dgm:spPr/>
      <dgm:t>
        <a:bodyPr/>
        <a:lstStyle/>
        <a:p>
          <a:endParaRPr kumimoji="1" lang="ja-JP" altLang="en-US" dirty="0"/>
        </a:p>
      </dgm:t>
    </dgm:pt>
    <dgm:pt modelId="{7AE5EF5B-013C-42D3-8FE0-F91207931889}" type="parTrans" cxnId="{1931E4F3-E38B-4561-8AC5-62D34E083E6D}">
      <dgm:prSet/>
      <dgm:spPr/>
      <dgm:t>
        <a:bodyPr/>
        <a:lstStyle/>
        <a:p>
          <a:endParaRPr kumimoji="1" lang="ja-JP" altLang="en-US"/>
        </a:p>
      </dgm:t>
    </dgm:pt>
    <dgm:pt modelId="{81A9BE05-CC61-428E-A596-F3AA587D792D}" type="sibTrans" cxnId="{1931E4F3-E38B-4561-8AC5-62D34E083E6D}">
      <dgm:prSet/>
      <dgm:spPr/>
      <dgm:t>
        <a:bodyPr/>
        <a:lstStyle/>
        <a:p>
          <a:endParaRPr kumimoji="1" lang="ja-JP" altLang="en-US"/>
        </a:p>
      </dgm:t>
    </dgm:pt>
    <dgm:pt modelId="{D03BEC12-1C17-4F8A-9E7E-B59D910F0399}">
      <dgm:prSet phldrT="[テキスト]"/>
      <dgm:spPr/>
      <dgm:t>
        <a:bodyPr/>
        <a:lstStyle/>
        <a:p>
          <a:endParaRPr kumimoji="1" lang="ja-JP" altLang="en-US" dirty="0"/>
        </a:p>
      </dgm:t>
    </dgm:pt>
    <dgm:pt modelId="{18DA2DB6-E4F4-4C7D-93A5-8F287E74D0AE}" type="parTrans" cxnId="{0697B8BF-E5B6-45DE-ADE1-BE20957EDFDC}">
      <dgm:prSet/>
      <dgm:spPr/>
      <dgm:t>
        <a:bodyPr/>
        <a:lstStyle/>
        <a:p>
          <a:endParaRPr kumimoji="1" lang="ja-JP" altLang="en-US"/>
        </a:p>
      </dgm:t>
    </dgm:pt>
    <dgm:pt modelId="{C0AD1B56-1197-4D6A-8CD8-7571042DCECD}" type="sibTrans" cxnId="{0697B8BF-E5B6-45DE-ADE1-BE20957EDFDC}">
      <dgm:prSet/>
      <dgm:spPr/>
      <dgm:t>
        <a:bodyPr/>
        <a:lstStyle/>
        <a:p>
          <a:endParaRPr kumimoji="1" lang="ja-JP" altLang="en-US"/>
        </a:p>
      </dgm:t>
    </dgm:pt>
    <dgm:pt modelId="{4E9105C7-F3CF-4714-9834-044305ADD55C}">
      <dgm:prSet phldrT="[テキスト]"/>
      <dgm:spPr/>
      <dgm:t>
        <a:bodyPr/>
        <a:lstStyle/>
        <a:p>
          <a:endParaRPr kumimoji="1" lang="ja-JP" altLang="en-US" dirty="0"/>
        </a:p>
      </dgm:t>
    </dgm:pt>
    <dgm:pt modelId="{46ECA94C-4D4E-4555-A919-639AF64F9804}" type="parTrans" cxnId="{B14BD052-D9D7-4698-A516-8A906B776ABA}">
      <dgm:prSet/>
      <dgm:spPr/>
      <dgm:t>
        <a:bodyPr/>
        <a:lstStyle/>
        <a:p>
          <a:endParaRPr kumimoji="1" lang="ja-JP" altLang="en-US"/>
        </a:p>
      </dgm:t>
    </dgm:pt>
    <dgm:pt modelId="{9C212D54-BBF3-4443-967B-263ABD1AF47A}" type="sibTrans" cxnId="{B14BD052-D9D7-4698-A516-8A906B776ABA}">
      <dgm:prSet/>
      <dgm:spPr/>
      <dgm:t>
        <a:bodyPr/>
        <a:lstStyle/>
        <a:p>
          <a:endParaRPr kumimoji="1" lang="ja-JP" altLang="en-US"/>
        </a:p>
      </dgm:t>
    </dgm:pt>
    <dgm:pt modelId="{65340404-60DE-4922-9191-9A8B6CA50FA9}">
      <dgm:prSet phldrT="[テキスト]"/>
      <dgm:spPr/>
      <dgm:t>
        <a:bodyPr/>
        <a:lstStyle/>
        <a:p>
          <a:endParaRPr kumimoji="1" lang="ja-JP" altLang="en-US" dirty="0"/>
        </a:p>
      </dgm:t>
    </dgm:pt>
    <dgm:pt modelId="{4E3701B6-EF4F-4298-A98E-C22156333515}" type="parTrans" cxnId="{209D2B3F-674D-4487-83C1-E5BD26494735}">
      <dgm:prSet/>
      <dgm:spPr/>
      <dgm:t>
        <a:bodyPr/>
        <a:lstStyle/>
        <a:p>
          <a:endParaRPr kumimoji="1" lang="ja-JP" altLang="en-US"/>
        </a:p>
      </dgm:t>
    </dgm:pt>
    <dgm:pt modelId="{5BF3102B-63E5-4C8A-9955-700709F2AC3A}" type="sibTrans" cxnId="{209D2B3F-674D-4487-83C1-E5BD26494735}">
      <dgm:prSet/>
      <dgm:spPr/>
      <dgm:t>
        <a:bodyPr/>
        <a:lstStyle/>
        <a:p>
          <a:endParaRPr kumimoji="1" lang="ja-JP" altLang="en-US"/>
        </a:p>
      </dgm:t>
    </dgm:pt>
    <dgm:pt modelId="{A4503CDD-BF07-415A-B3C9-717BE8C85A0B}">
      <dgm:prSet phldrT="[テキスト]"/>
      <dgm:spPr/>
      <dgm:t>
        <a:bodyPr/>
        <a:lstStyle/>
        <a:p>
          <a:endParaRPr kumimoji="1" lang="ja-JP" altLang="en-US" dirty="0"/>
        </a:p>
      </dgm:t>
    </dgm:pt>
    <dgm:pt modelId="{789F2973-6329-4E48-8F79-4BB769C3551C}" type="parTrans" cxnId="{81F6DD31-3991-4932-9BFB-885E98547B5F}">
      <dgm:prSet/>
      <dgm:spPr/>
      <dgm:t>
        <a:bodyPr/>
        <a:lstStyle/>
        <a:p>
          <a:endParaRPr kumimoji="1" lang="ja-JP" altLang="en-US"/>
        </a:p>
      </dgm:t>
    </dgm:pt>
    <dgm:pt modelId="{0CAD28C8-1FF9-4772-B663-705016804ECF}" type="sibTrans" cxnId="{81F6DD31-3991-4932-9BFB-885E98547B5F}">
      <dgm:prSet/>
      <dgm:spPr/>
      <dgm:t>
        <a:bodyPr/>
        <a:lstStyle/>
        <a:p>
          <a:endParaRPr kumimoji="1" lang="ja-JP" altLang="en-US"/>
        </a:p>
      </dgm:t>
    </dgm:pt>
    <dgm:pt modelId="{DF77057F-3D31-489C-9F84-A2B7AD77A6E1}">
      <dgm:prSet phldrT="[テキスト]"/>
      <dgm:spPr/>
      <dgm:t>
        <a:bodyPr/>
        <a:lstStyle/>
        <a:p>
          <a:endParaRPr kumimoji="1" lang="ja-JP" altLang="en-US" dirty="0"/>
        </a:p>
      </dgm:t>
    </dgm:pt>
    <dgm:pt modelId="{87C29C76-4FE3-4ADF-802F-316BF0157839}" type="parTrans" cxnId="{8A8A34E6-F037-4A65-9686-5627AA393176}">
      <dgm:prSet/>
      <dgm:spPr/>
      <dgm:t>
        <a:bodyPr/>
        <a:lstStyle/>
        <a:p>
          <a:endParaRPr kumimoji="1" lang="ja-JP" altLang="en-US"/>
        </a:p>
      </dgm:t>
    </dgm:pt>
    <dgm:pt modelId="{ED7FFC4D-2063-4E73-AB86-9A8ABE1BCCD9}" type="sibTrans" cxnId="{8A8A34E6-F037-4A65-9686-5627AA393176}">
      <dgm:prSet/>
      <dgm:spPr/>
      <dgm:t>
        <a:bodyPr/>
        <a:lstStyle/>
        <a:p>
          <a:endParaRPr kumimoji="1" lang="ja-JP" altLang="en-US"/>
        </a:p>
      </dgm:t>
    </dgm:pt>
    <dgm:pt modelId="{112C45A1-BCC2-4443-9DAB-B8317B7F5FA2}">
      <dgm:prSet phldrT="[テキスト]"/>
      <dgm:spPr/>
      <dgm:t>
        <a:bodyPr/>
        <a:lstStyle/>
        <a:p>
          <a:r>
            <a:rPr kumimoji="1" lang="ja-JP" altLang="en-US" smtClean="0"/>
            <a:t>円</a:t>
          </a:r>
          <a:endParaRPr kumimoji="1" lang="ja-JP" altLang="en-US" dirty="0"/>
        </a:p>
      </dgm:t>
    </dgm:pt>
    <dgm:pt modelId="{1789836C-A459-4E85-98EB-CEF4111EF51B}" type="parTrans" cxnId="{3F9947DE-E03E-4A0C-A19B-42CDED56073D}">
      <dgm:prSet/>
      <dgm:spPr/>
      <dgm:t>
        <a:bodyPr/>
        <a:lstStyle/>
        <a:p>
          <a:endParaRPr kumimoji="1" lang="ja-JP" altLang="en-US"/>
        </a:p>
      </dgm:t>
    </dgm:pt>
    <dgm:pt modelId="{0EEE74CB-055D-4823-AAFB-8DD1D3EC24E3}" type="sibTrans" cxnId="{3F9947DE-E03E-4A0C-A19B-42CDED56073D}">
      <dgm:prSet/>
      <dgm:spPr/>
      <dgm:t>
        <a:bodyPr/>
        <a:lstStyle/>
        <a:p>
          <a:endParaRPr kumimoji="1" lang="ja-JP" altLang="en-US"/>
        </a:p>
      </dgm:t>
    </dgm:pt>
    <dgm:pt modelId="{BDA55A75-4E6F-4EF8-8305-642F8C35CC7B}">
      <dgm:prSet phldrT="[テキスト]"/>
      <dgm:spPr/>
      <dgm:t>
        <a:bodyPr/>
        <a:lstStyle/>
        <a:p>
          <a:endParaRPr kumimoji="1" lang="ja-JP" altLang="en-US" dirty="0"/>
        </a:p>
      </dgm:t>
    </dgm:pt>
    <dgm:pt modelId="{F7C3C297-53F7-4E7A-9447-69439D2A4776}" type="parTrans" cxnId="{5845C040-35E7-4746-917A-3A0A2D1C6B3A}">
      <dgm:prSet/>
      <dgm:spPr/>
      <dgm:t>
        <a:bodyPr/>
        <a:lstStyle/>
        <a:p>
          <a:endParaRPr kumimoji="1" lang="ja-JP" altLang="en-US"/>
        </a:p>
      </dgm:t>
    </dgm:pt>
    <dgm:pt modelId="{292FA33B-B5A3-4DE0-9193-2C8C9A923547}" type="sibTrans" cxnId="{5845C040-35E7-4746-917A-3A0A2D1C6B3A}">
      <dgm:prSet/>
      <dgm:spPr/>
      <dgm:t>
        <a:bodyPr/>
        <a:lstStyle/>
        <a:p>
          <a:endParaRPr kumimoji="1" lang="ja-JP" altLang="en-US"/>
        </a:p>
      </dgm:t>
    </dgm:pt>
    <dgm:pt modelId="{99FDCD1F-9A24-4631-8A00-98F98FC7591C}">
      <dgm:prSet phldrT="[テキスト]"/>
      <dgm:spPr/>
      <dgm:t>
        <a:bodyPr/>
        <a:lstStyle/>
        <a:p>
          <a:endParaRPr kumimoji="1" lang="ja-JP" altLang="en-US" dirty="0"/>
        </a:p>
      </dgm:t>
    </dgm:pt>
    <dgm:pt modelId="{21BFBBB4-01C3-40F3-93FF-688F79645150}" type="parTrans" cxnId="{10D30745-182E-4AD7-9BBC-A59AAD97353E}">
      <dgm:prSet/>
      <dgm:spPr/>
      <dgm:t>
        <a:bodyPr/>
        <a:lstStyle/>
        <a:p>
          <a:endParaRPr kumimoji="1" lang="ja-JP" altLang="en-US"/>
        </a:p>
      </dgm:t>
    </dgm:pt>
    <dgm:pt modelId="{6F835F97-B3AC-4DDB-8323-C2BE8DA058F7}" type="sibTrans" cxnId="{10D30745-182E-4AD7-9BBC-A59AAD97353E}">
      <dgm:prSet/>
      <dgm:spPr/>
      <dgm:t>
        <a:bodyPr/>
        <a:lstStyle/>
        <a:p>
          <a:endParaRPr kumimoji="1" lang="ja-JP" altLang="en-US"/>
        </a:p>
      </dgm:t>
    </dgm:pt>
    <dgm:pt modelId="{16873233-BB6D-4A9A-A1C1-0A9F01CFDEA6}">
      <dgm:prSet phldrT="[テキスト]"/>
      <dgm:spPr/>
      <dgm:t>
        <a:bodyPr/>
        <a:lstStyle/>
        <a:p>
          <a:endParaRPr kumimoji="1" lang="ja-JP" altLang="en-US" dirty="0"/>
        </a:p>
      </dgm:t>
    </dgm:pt>
    <dgm:pt modelId="{6199DA3F-B93C-42BF-B31D-8496213115AF}" type="parTrans" cxnId="{98F66116-E7FF-4781-A42E-4988D69B4D0A}">
      <dgm:prSet/>
      <dgm:spPr/>
      <dgm:t>
        <a:bodyPr/>
        <a:lstStyle/>
        <a:p>
          <a:endParaRPr kumimoji="1" lang="ja-JP" altLang="en-US"/>
        </a:p>
      </dgm:t>
    </dgm:pt>
    <dgm:pt modelId="{6FAB8A8E-8EAE-4708-BFAE-5C5BA964A44A}" type="sibTrans" cxnId="{98F66116-E7FF-4781-A42E-4988D69B4D0A}">
      <dgm:prSet/>
      <dgm:spPr/>
      <dgm:t>
        <a:bodyPr/>
        <a:lstStyle/>
        <a:p>
          <a:endParaRPr kumimoji="1" lang="ja-JP" altLang="en-US"/>
        </a:p>
      </dgm:t>
    </dgm:pt>
    <dgm:pt modelId="{D5DD96E8-83A3-470D-A8CF-158941C02DAA}">
      <dgm:prSet phldrT="[テキスト]"/>
      <dgm:spPr/>
      <dgm:t>
        <a:bodyPr/>
        <a:lstStyle/>
        <a:p>
          <a:endParaRPr kumimoji="1" lang="ja-JP" altLang="en-US" dirty="0"/>
        </a:p>
      </dgm:t>
    </dgm:pt>
    <dgm:pt modelId="{47DFB15F-FC35-4843-A4AA-ED7A6C412B75}" type="parTrans" cxnId="{6398C328-C78D-4A0F-8577-A3A6C103E87D}">
      <dgm:prSet/>
      <dgm:spPr/>
      <dgm:t>
        <a:bodyPr/>
        <a:lstStyle/>
        <a:p>
          <a:endParaRPr kumimoji="1" lang="ja-JP" altLang="en-US"/>
        </a:p>
      </dgm:t>
    </dgm:pt>
    <dgm:pt modelId="{E94F12AF-5689-4590-8FFE-92EEF1797189}" type="sibTrans" cxnId="{6398C328-C78D-4A0F-8577-A3A6C103E87D}">
      <dgm:prSet/>
      <dgm:spPr/>
      <dgm:t>
        <a:bodyPr/>
        <a:lstStyle/>
        <a:p>
          <a:endParaRPr kumimoji="1" lang="ja-JP" altLang="en-US"/>
        </a:p>
      </dgm:t>
    </dgm:pt>
    <dgm:pt modelId="{671AD6B4-1900-47EE-8401-3A35AF576C03}">
      <dgm:prSet phldrT="[テキスト]"/>
      <dgm:spPr/>
      <dgm:t>
        <a:bodyPr/>
        <a:lstStyle/>
        <a:p>
          <a:r>
            <a:rPr kumimoji="1" lang="ja-JP" altLang="en-US" dirty="0" smtClean="0"/>
            <a:t>内訳なし</a:t>
          </a:r>
          <a:endParaRPr kumimoji="1" lang="ja-JP" altLang="en-US" dirty="0"/>
        </a:p>
      </dgm:t>
    </dgm:pt>
    <dgm:pt modelId="{65307EE0-EBAD-4308-B963-E41D722A91DB}" type="sibTrans" cxnId="{36803ADD-0B27-437A-9A44-98C8D0C6A3EC}">
      <dgm:prSet/>
      <dgm:spPr/>
      <dgm:t>
        <a:bodyPr/>
        <a:lstStyle/>
        <a:p>
          <a:endParaRPr kumimoji="1" lang="ja-JP" altLang="en-US"/>
        </a:p>
      </dgm:t>
    </dgm:pt>
    <dgm:pt modelId="{773E3F4A-FB77-47B2-8062-79A5E4E30978}" type="parTrans" cxnId="{36803ADD-0B27-437A-9A44-98C8D0C6A3EC}">
      <dgm:prSet/>
      <dgm:spPr/>
      <dgm:t>
        <a:bodyPr/>
        <a:lstStyle/>
        <a:p>
          <a:endParaRPr kumimoji="1" lang="ja-JP" altLang="en-US"/>
        </a:p>
      </dgm:t>
    </dgm:pt>
    <dgm:pt modelId="{86D5D58D-E8EF-4298-84CB-8E3DE97F8290}">
      <dgm:prSet phldrT="[テキスト]"/>
      <dgm:spPr/>
      <dgm:t>
        <a:bodyPr/>
        <a:lstStyle/>
        <a:p>
          <a:endParaRPr kumimoji="1" lang="en-US" altLang="ja-JP" dirty="0" smtClean="0"/>
        </a:p>
      </dgm:t>
    </dgm:pt>
    <dgm:pt modelId="{D80C49A5-952F-4A1B-8A27-FFF4059238AE}" type="parTrans" cxnId="{9EF92569-161B-425F-82E4-E7C84CE9E8C5}">
      <dgm:prSet/>
      <dgm:spPr/>
      <dgm:t>
        <a:bodyPr/>
        <a:lstStyle/>
        <a:p>
          <a:endParaRPr kumimoji="1" lang="ja-JP" altLang="en-US"/>
        </a:p>
      </dgm:t>
    </dgm:pt>
    <dgm:pt modelId="{D311528A-5FA3-4475-B159-3222E339A933}" type="sibTrans" cxnId="{9EF92569-161B-425F-82E4-E7C84CE9E8C5}">
      <dgm:prSet/>
      <dgm:spPr/>
      <dgm:t>
        <a:bodyPr/>
        <a:lstStyle/>
        <a:p>
          <a:endParaRPr kumimoji="1" lang="ja-JP" altLang="en-US"/>
        </a:p>
      </dgm:t>
    </dgm:pt>
    <dgm:pt modelId="{D8B9445E-AD38-4C11-B429-0DBDA30B73A7}" type="pres">
      <dgm:prSet presAssocID="{65732203-5AF8-4367-B9B8-CDBB8AFA806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BCE1558D-EA22-44AD-B05F-FEA694E40E0F}" type="pres">
      <dgm:prSet presAssocID="{7649E730-A924-4B3E-8359-39EA82D916AE}" presName="hierRoot1" presStyleCnt="0">
        <dgm:presLayoutVars>
          <dgm:hierBranch val="init"/>
        </dgm:presLayoutVars>
      </dgm:prSet>
      <dgm:spPr/>
    </dgm:pt>
    <dgm:pt modelId="{14D6AF5D-EA0C-463D-B0CB-9BA7E0F2DA2D}" type="pres">
      <dgm:prSet presAssocID="{7649E730-A924-4B3E-8359-39EA82D916AE}" presName="rootComposite1" presStyleCnt="0"/>
      <dgm:spPr/>
    </dgm:pt>
    <dgm:pt modelId="{139201B3-5F94-4774-8089-6C42E89F346E}" type="pres">
      <dgm:prSet presAssocID="{7649E730-A924-4B3E-8359-39EA82D916AE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B55EC87-E8FA-49B6-8F41-F983ADBE1B8A}" type="pres">
      <dgm:prSet presAssocID="{7649E730-A924-4B3E-8359-39EA82D916AE}" presName="rootConnector1" presStyleLbl="node1" presStyleIdx="0" presStyleCnt="0"/>
      <dgm:spPr/>
      <dgm:t>
        <a:bodyPr/>
        <a:lstStyle/>
        <a:p>
          <a:endParaRPr kumimoji="1" lang="ja-JP" altLang="en-US"/>
        </a:p>
      </dgm:t>
    </dgm:pt>
    <dgm:pt modelId="{B46920F3-B689-4978-BD99-4637AEE8681C}" type="pres">
      <dgm:prSet presAssocID="{7649E730-A924-4B3E-8359-39EA82D916AE}" presName="hierChild2" presStyleCnt="0"/>
      <dgm:spPr/>
    </dgm:pt>
    <dgm:pt modelId="{34AF01F9-D44C-4395-8FF4-03AF2EBCC040}" type="pres">
      <dgm:prSet presAssocID="{50188829-7BE3-44EA-B651-28DD55D76845}" presName="Name64" presStyleLbl="parChTrans1D2" presStyleIdx="0" presStyleCnt="2"/>
      <dgm:spPr/>
      <dgm:t>
        <a:bodyPr/>
        <a:lstStyle/>
        <a:p>
          <a:endParaRPr kumimoji="1" lang="ja-JP" altLang="en-US"/>
        </a:p>
      </dgm:t>
    </dgm:pt>
    <dgm:pt modelId="{963D1752-0720-412C-A51D-42D136EF08C8}" type="pres">
      <dgm:prSet presAssocID="{78D0E3BC-D08F-415B-8437-37F2BFA477D3}" presName="hierRoot2" presStyleCnt="0">
        <dgm:presLayoutVars>
          <dgm:hierBranch val="init"/>
        </dgm:presLayoutVars>
      </dgm:prSet>
      <dgm:spPr/>
    </dgm:pt>
    <dgm:pt modelId="{4BE84224-F46D-4C0A-B5C4-F107CFB371F5}" type="pres">
      <dgm:prSet presAssocID="{78D0E3BC-D08F-415B-8437-37F2BFA477D3}" presName="rootComposite" presStyleCnt="0"/>
      <dgm:spPr/>
    </dgm:pt>
    <dgm:pt modelId="{C6CB3846-FAFE-4162-BC3D-B996FABD86F1}" type="pres">
      <dgm:prSet presAssocID="{78D0E3BC-D08F-415B-8437-37F2BFA477D3}" presName="rootText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D4F1708F-6AD3-49C4-8B39-9C97047CEE6D}" type="pres">
      <dgm:prSet presAssocID="{78D0E3BC-D08F-415B-8437-37F2BFA477D3}" presName="rootConnector" presStyleLbl="node2" presStyleIdx="0" presStyleCnt="2"/>
      <dgm:spPr/>
      <dgm:t>
        <a:bodyPr/>
        <a:lstStyle/>
        <a:p>
          <a:endParaRPr kumimoji="1" lang="ja-JP" altLang="en-US"/>
        </a:p>
      </dgm:t>
    </dgm:pt>
    <dgm:pt modelId="{1D4971A4-B259-4A12-9009-2C8B78823DB2}" type="pres">
      <dgm:prSet presAssocID="{78D0E3BC-D08F-415B-8437-37F2BFA477D3}" presName="hierChild4" presStyleCnt="0"/>
      <dgm:spPr/>
    </dgm:pt>
    <dgm:pt modelId="{DC506007-499D-43EB-9652-D73DD6702D13}" type="pres">
      <dgm:prSet presAssocID="{0EA98E55-2613-4A23-BBA8-B5D19DBA67FE}" presName="Name64" presStyleLbl="parChTrans1D3" presStyleIdx="0" presStyleCnt="4"/>
      <dgm:spPr/>
      <dgm:t>
        <a:bodyPr/>
        <a:lstStyle/>
        <a:p>
          <a:endParaRPr kumimoji="1" lang="ja-JP" altLang="en-US"/>
        </a:p>
      </dgm:t>
    </dgm:pt>
    <dgm:pt modelId="{4E5E824A-C9A4-46E8-9C60-8232FECC5DCE}" type="pres">
      <dgm:prSet presAssocID="{7EC67AB9-3E9C-44DB-8290-D839A9D5FB50}" presName="hierRoot2" presStyleCnt="0">
        <dgm:presLayoutVars>
          <dgm:hierBranch val="init"/>
        </dgm:presLayoutVars>
      </dgm:prSet>
      <dgm:spPr/>
    </dgm:pt>
    <dgm:pt modelId="{58ECF5A9-2926-4B58-92DF-B569EA3B494A}" type="pres">
      <dgm:prSet presAssocID="{7EC67AB9-3E9C-44DB-8290-D839A9D5FB50}" presName="rootComposite" presStyleCnt="0"/>
      <dgm:spPr/>
    </dgm:pt>
    <dgm:pt modelId="{473B4B95-F94A-4FE2-A7DB-D60038B5B853}" type="pres">
      <dgm:prSet presAssocID="{7EC67AB9-3E9C-44DB-8290-D839A9D5FB50}" presName="rootText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C0D78CCD-D2B0-48A3-9636-28973AAC2DE1}" type="pres">
      <dgm:prSet presAssocID="{7EC67AB9-3E9C-44DB-8290-D839A9D5FB50}" presName="rootConnector" presStyleLbl="node3" presStyleIdx="0" presStyleCnt="4"/>
      <dgm:spPr/>
      <dgm:t>
        <a:bodyPr/>
        <a:lstStyle/>
        <a:p>
          <a:endParaRPr kumimoji="1" lang="ja-JP" altLang="en-US"/>
        </a:p>
      </dgm:t>
    </dgm:pt>
    <dgm:pt modelId="{96DFD1F7-E2A0-4BA6-A11F-4441AD17D88B}" type="pres">
      <dgm:prSet presAssocID="{7EC67AB9-3E9C-44DB-8290-D839A9D5FB50}" presName="hierChild4" presStyleCnt="0"/>
      <dgm:spPr/>
    </dgm:pt>
    <dgm:pt modelId="{11C59139-047A-46F5-A9D4-DDB210F18BF4}" type="pres">
      <dgm:prSet presAssocID="{4E3701B6-EF4F-4298-A98E-C22156333515}" presName="Name64" presStyleLbl="parChTrans1D4" presStyleIdx="0" presStyleCnt="29"/>
      <dgm:spPr/>
      <dgm:t>
        <a:bodyPr/>
        <a:lstStyle/>
        <a:p>
          <a:endParaRPr kumimoji="1" lang="ja-JP" altLang="en-US"/>
        </a:p>
      </dgm:t>
    </dgm:pt>
    <dgm:pt modelId="{F9417CA0-C41C-4D87-AAA9-E7003755EB7A}" type="pres">
      <dgm:prSet presAssocID="{65340404-60DE-4922-9191-9A8B6CA50FA9}" presName="hierRoot2" presStyleCnt="0">
        <dgm:presLayoutVars>
          <dgm:hierBranch val="init"/>
        </dgm:presLayoutVars>
      </dgm:prSet>
      <dgm:spPr/>
    </dgm:pt>
    <dgm:pt modelId="{CE53E1F5-E97E-44D0-A324-8315B41DE811}" type="pres">
      <dgm:prSet presAssocID="{65340404-60DE-4922-9191-9A8B6CA50FA9}" presName="rootComposite" presStyleCnt="0"/>
      <dgm:spPr/>
    </dgm:pt>
    <dgm:pt modelId="{A215D08A-07C1-4767-B957-0741661CF5CB}" type="pres">
      <dgm:prSet presAssocID="{65340404-60DE-4922-9191-9A8B6CA50FA9}" presName="rootText" presStyleLbl="node4" presStyleIdx="0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8AA2365F-8D11-40E2-BEA8-1A223AA66B34}" type="pres">
      <dgm:prSet presAssocID="{65340404-60DE-4922-9191-9A8B6CA50FA9}" presName="rootConnector" presStyleLbl="node4" presStyleIdx="0" presStyleCnt="29"/>
      <dgm:spPr/>
      <dgm:t>
        <a:bodyPr/>
        <a:lstStyle/>
        <a:p>
          <a:endParaRPr kumimoji="1" lang="ja-JP" altLang="en-US"/>
        </a:p>
      </dgm:t>
    </dgm:pt>
    <dgm:pt modelId="{3F3A617A-3F41-46E2-A003-65B795229D98}" type="pres">
      <dgm:prSet presAssocID="{65340404-60DE-4922-9191-9A8B6CA50FA9}" presName="hierChild4" presStyleCnt="0"/>
      <dgm:spPr/>
    </dgm:pt>
    <dgm:pt modelId="{9DE60F1E-58D0-41E6-B49C-5B6909ADB8D8}" type="pres">
      <dgm:prSet presAssocID="{9ABC427E-AEBA-4843-98A1-554D1BCF0468}" presName="Name64" presStyleLbl="parChTrans1D4" presStyleIdx="1" presStyleCnt="29"/>
      <dgm:spPr/>
      <dgm:t>
        <a:bodyPr/>
        <a:lstStyle/>
        <a:p>
          <a:endParaRPr kumimoji="1" lang="ja-JP" altLang="en-US"/>
        </a:p>
      </dgm:t>
    </dgm:pt>
    <dgm:pt modelId="{C102005C-0929-4E2E-9751-0A322631F2EB}" type="pres">
      <dgm:prSet presAssocID="{315309EB-5927-4888-9280-8DF694029892}" presName="hierRoot2" presStyleCnt="0">
        <dgm:presLayoutVars>
          <dgm:hierBranch val="init"/>
        </dgm:presLayoutVars>
      </dgm:prSet>
      <dgm:spPr/>
    </dgm:pt>
    <dgm:pt modelId="{211F3F61-55B4-4221-BBFD-5BB1CCFA6A1A}" type="pres">
      <dgm:prSet presAssocID="{315309EB-5927-4888-9280-8DF694029892}" presName="rootComposite" presStyleCnt="0"/>
      <dgm:spPr/>
    </dgm:pt>
    <dgm:pt modelId="{8C5F3149-E88F-4ED9-874B-8F87BFCCD16C}" type="pres">
      <dgm:prSet presAssocID="{315309EB-5927-4888-9280-8DF694029892}" presName="rootText" presStyleLbl="node4" presStyleIdx="1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CD741AD0-437E-4DDB-BF4D-16968AF0ABD6}" type="pres">
      <dgm:prSet presAssocID="{315309EB-5927-4888-9280-8DF694029892}" presName="rootConnector" presStyleLbl="node4" presStyleIdx="1" presStyleCnt="29"/>
      <dgm:spPr/>
      <dgm:t>
        <a:bodyPr/>
        <a:lstStyle/>
        <a:p>
          <a:endParaRPr kumimoji="1" lang="ja-JP" altLang="en-US"/>
        </a:p>
      </dgm:t>
    </dgm:pt>
    <dgm:pt modelId="{9FE4F029-961A-4C27-94E8-D0D35DDC4634}" type="pres">
      <dgm:prSet presAssocID="{315309EB-5927-4888-9280-8DF694029892}" presName="hierChild4" presStyleCnt="0"/>
      <dgm:spPr/>
    </dgm:pt>
    <dgm:pt modelId="{8CC0EE78-BF81-4723-8BA2-18172304F7EC}" type="pres">
      <dgm:prSet presAssocID="{D80C49A5-952F-4A1B-8A27-FFF4059238AE}" presName="Name64" presStyleLbl="parChTrans1D4" presStyleIdx="2" presStyleCnt="29"/>
      <dgm:spPr/>
      <dgm:t>
        <a:bodyPr/>
        <a:lstStyle/>
        <a:p>
          <a:endParaRPr kumimoji="1" lang="ja-JP" altLang="en-US"/>
        </a:p>
      </dgm:t>
    </dgm:pt>
    <dgm:pt modelId="{168C5A90-F523-4F4E-A7A0-DB41B85C70D0}" type="pres">
      <dgm:prSet presAssocID="{86D5D58D-E8EF-4298-84CB-8E3DE97F8290}" presName="hierRoot2" presStyleCnt="0">
        <dgm:presLayoutVars>
          <dgm:hierBranch val="init"/>
        </dgm:presLayoutVars>
      </dgm:prSet>
      <dgm:spPr/>
    </dgm:pt>
    <dgm:pt modelId="{787E57C9-AE8C-4173-B24E-830534A4C54E}" type="pres">
      <dgm:prSet presAssocID="{86D5D58D-E8EF-4298-84CB-8E3DE97F8290}" presName="rootComposite" presStyleCnt="0"/>
      <dgm:spPr/>
    </dgm:pt>
    <dgm:pt modelId="{97216B29-A84C-4494-AB1A-D0F66C5886E0}" type="pres">
      <dgm:prSet presAssocID="{86D5D58D-E8EF-4298-84CB-8E3DE97F8290}" presName="rootText" presStyleLbl="node4" presStyleIdx="2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A18DB454-2032-4CD9-A45C-E2CFBEB3A452}" type="pres">
      <dgm:prSet presAssocID="{86D5D58D-E8EF-4298-84CB-8E3DE97F8290}" presName="rootConnector" presStyleLbl="node4" presStyleIdx="2" presStyleCnt="29"/>
      <dgm:spPr/>
      <dgm:t>
        <a:bodyPr/>
        <a:lstStyle/>
        <a:p>
          <a:endParaRPr kumimoji="1" lang="ja-JP" altLang="en-US"/>
        </a:p>
      </dgm:t>
    </dgm:pt>
    <dgm:pt modelId="{F3896E32-4855-4453-BD2F-2E22F733EB7C}" type="pres">
      <dgm:prSet presAssocID="{86D5D58D-E8EF-4298-84CB-8E3DE97F8290}" presName="hierChild4" presStyleCnt="0"/>
      <dgm:spPr/>
    </dgm:pt>
    <dgm:pt modelId="{018FDFBC-3275-412F-872F-AD2E747BDD08}" type="pres">
      <dgm:prSet presAssocID="{C7B8BBDA-880B-4038-A3E2-00C0A81D70B5}" presName="Name64" presStyleLbl="parChTrans1D4" presStyleIdx="3" presStyleCnt="29"/>
      <dgm:spPr/>
      <dgm:t>
        <a:bodyPr/>
        <a:lstStyle/>
        <a:p>
          <a:endParaRPr kumimoji="1" lang="ja-JP" altLang="en-US"/>
        </a:p>
      </dgm:t>
    </dgm:pt>
    <dgm:pt modelId="{8DE0F3BB-EACE-47F8-980E-8E401DB1AA8A}" type="pres">
      <dgm:prSet presAssocID="{7D3FE665-25B0-4781-8FA6-4CABFF313942}" presName="hierRoot2" presStyleCnt="0">
        <dgm:presLayoutVars>
          <dgm:hierBranch val="init"/>
        </dgm:presLayoutVars>
      </dgm:prSet>
      <dgm:spPr/>
    </dgm:pt>
    <dgm:pt modelId="{9DC451C6-8AF6-414A-A34C-EFA05C18B617}" type="pres">
      <dgm:prSet presAssocID="{7D3FE665-25B0-4781-8FA6-4CABFF313942}" presName="rootComposite" presStyleCnt="0"/>
      <dgm:spPr/>
    </dgm:pt>
    <dgm:pt modelId="{51344B45-2F7C-431E-9934-61E2A445BB76}" type="pres">
      <dgm:prSet presAssocID="{7D3FE665-25B0-4781-8FA6-4CABFF313942}" presName="rootText" presStyleLbl="node4" presStyleIdx="3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1710A038-EF32-435C-B4F3-CF74C7D10891}" type="pres">
      <dgm:prSet presAssocID="{7D3FE665-25B0-4781-8FA6-4CABFF313942}" presName="rootConnector" presStyleLbl="node4" presStyleIdx="3" presStyleCnt="29"/>
      <dgm:spPr/>
      <dgm:t>
        <a:bodyPr/>
        <a:lstStyle/>
        <a:p>
          <a:endParaRPr kumimoji="1" lang="ja-JP" altLang="en-US"/>
        </a:p>
      </dgm:t>
    </dgm:pt>
    <dgm:pt modelId="{30EB3B63-4879-49B0-A6DB-93FA8B9D3296}" type="pres">
      <dgm:prSet presAssocID="{7D3FE665-25B0-4781-8FA6-4CABFF313942}" presName="hierChild4" presStyleCnt="0"/>
      <dgm:spPr/>
    </dgm:pt>
    <dgm:pt modelId="{B4B938D7-B422-442E-9E86-71310D9BFC9B}" type="pres">
      <dgm:prSet presAssocID="{7D3FE665-25B0-4781-8FA6-4CABFF313942}" presName="hierChild5" presStyleCnt="0"/>
      <dgm:spPr/>
    </dgm:pt>
    <dgm:pt modelId="{63E5168C-722C-45AF-8D3D-8737329DCC64}" type="pres">
      <dgm:prSet presAssocID="{86D5D58D-E8EF-4298-84CB-8E3DE97F8290}" presName="hierChild5" presStyleCnt="0"/>
      <dgm:spPr/>
    </dgm:pt>
    <dgm:pt modelId="{1464E3E3-87B5-44AC-89E3-1CA4E50863DB}" type="pres">
      <dgm:prSet presAssocID="{315309EB-5927-4888-9280-8DF694029892}" presName="hierChild5" presStyleCnt="0"/>
      <dgm:spPr/>
    </dgm:pt>
    <dgm:pt modelId="{0781EA7B-2E16-460E-9DD0-2B8A7DF0BBF8}" type="pres">
      <dgm:prSet presAssocID="{B9071E6A-FBC8-4ABA-A8AD-CFC4B428828D}" presName="Name64" presStyleLbl="parChTrans1D4" presStyleIdx="4" presStyleCnt="29"/>
      <dgm:spPr/>
      <dgm:t>
        <a:bodyPr/>
        <a:lstStyle/>
        <a:p>
          <a:endParaRPr kumimoji="1" lang="ja-JP" altLang="en-US"/>
        </a:p>
      </dgm:t>
    </dgm:pt>
    <dgm:pt modelId="{F8D9D61A-0A1F-479A-A0B2-ED472633E94E}" type="pres">
      <dgm:prSet presAssocID="{F90320F5-F2F9-4632-87E4-63369812DA4B}" presName="hierRoot2" presStyleCnt="0">
        <dgm:presLayoutVars>
          <dgm:hierBranch val="init"/>
        </dgm:presLayoutVars>
      </dgm:prSet>
      <dgm:spPr/>
    </dgm:pt>
    <dgm:pt modelId="{BBD45DB2-49D7-4AAE-9863-E4419E2BA085}" type="pres">
      <dgm:prSet presAssocID="{F90320F5-F2F9-4632-87E4-63369812DA4B}" presName="rootComposite" presStyleCnt="0"/>
      <dgm:spPr/>
    </dgm:pt>
    <dgm:pt modelId="{99A11DE8-8E33-4A75-81CD-B8BA5712228B}" type="pres">
      <dgm:prSet presAssocID="{F90320F5-F2F9-4632-87E4-63369812DA4B}" presName="rootText" presStyleLbl="node4" presStyleIdx="4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5282FD39-AC39-446B-A718-46F99E4FD12C}" type="pres">
      <dgm:prSet presAssocID="{F90320F5-F2F9-4632-87E4-63369812DA4B}" presName="rootConnector" presStyleLbl="node4" presStyleIdx="4" presStyleCnt="29"/>
      <dgm:spPr/>
      <dgm:t>
        <a:bodyPr/>
        <a:lstStyle/>
        <a:p>
          <a:endParaRPr kumimoji="1" lang="ja-JP" altLang="en-US"/>
        </a:p>
      </dgm:t>
    </dgm:pt>
    <dgm:pt modelId="{67C730C6-B658-4281-8313-CFDFE85AF46C}" type="pres">
      <dgm:prSet presAssocID="{F90320F5-F2F9-4632-87E4-63369812DA4B}" presName="hierChild4" presStyleCnt="0"/>
      <dgm:spPr/>
    </dgm:pt>
    <dgm:pt modelId="{94FEB3DF-06AE-4BBF-AF7E-A4FF2DF9E723}" type="pres">
      <dgm:prSet presAssocID="{87C29C76-4FE3-4ADF-802F-316BF0157839}" presName="Name64" presStyleLbl="parChTrans1D4" presStyleIdx="5" presStyleCnt="29"/>
      <dgm:spPr/>
      <dgm:t>
        <a:bodyPr/>
        <a:lstStyle/>
        <a:p>
          <a:endParaRPr kumimoji="1" lang="ja-JP" altLang="en-US"/>
        </a:p>
      </dgm:t>
    </dgm:pt>
    <dgm:pt modelId="{C976AED0-B5FB-40E1-9663-82BE0ACFB974}" type="pres">
      <dgm:prSet presAssocID="{DF77057F-3D31-489C-9F84-A2B7AD77A6E1}" presName="hierRoot2" presStyleCnt="0">
        <dgm:presLayoutVars>
          <dgm:hierBranch val="init"/>
        </dgm:presLayoutVars>
      </dgm:prSet>
      <dgm:spPr/>
    </dgm:pt>
    <dgm:pt modelId="{0CF8D813-437D-4B6E-A08E-F5B7D5F1EFBF}" type="pres">
      <dgm:prSet presAssocID="{DF77057F-3D31-489C-9F84-A2B7AD77A6E1}" presName="rootComposite" presStyleCnt="0"/>
      <dgm:spPr/>
    </dgm:pt>
    <dgm:pt modelId="{70657AD6-CC72-41D4-96F9-26E194BEBDE1}" type="pres">
      <dgm:prSet presAssocID="{DF77057F-3D31-489C-9F84-A2B7AD77A6E1}" presName="rootText" presStyleLbl="node4" presStyleIdx="5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CFA2F351-D0E4-4F49-9B39-D83C56DD4737}" type="pres">
      <dgm:prSet presAssocID="{DF77057F-3D31-489C-9F84-A2B7AD77A6E1}" presName="rootConnector" presStyleLbl="node4" presStyleIdx="5" presStyleCnt="29"/>
      <dgm:spPr/>
      <dgm:t>
        <a:bodyPr/>
        <a:lstStyle/>
        <a:p>
          <a:endParaRPr kumimoji="1" lang="ja-JP" altLang="en-US"/>
        </a:p>
      </dgm:t>
    </dgm:pt>
    <dgm:pt modelId="{659A702D-F4AC-4D3C-A017-A2506E8037BC}" type="pres">
      <dgm:prSet presAssocID="{DF77057F-3D31-489C-9F84-A2B7AD77A6E1}" presName="hierChild4" presStyleCnt="0"/>
      <dgm:spPr/>
    </dgm:pt>
    <dgm:pt modelId="{EF9CC1A3-5D8E-4FDB-A0B1-478F4A8445C0}" type="pres">
      <dgm:prSet presAssocID="{65E6B3F4-0AE0-4128-BD56-599D10F14236}" presName="Name64" presStyleLbl="parChTrans1D4" presStyleIdx="6" presStyleCnt="29"/>
      <dgm:spPr/>
      <dgm:t>
        <a:bodyPr/>
        <a:lstStyle/>
        <a:p>
          <a:endParaRPr kumimoji="1" lang="ja-JP" altLang="en-US"/>
        </a:p>
      </dgm:t>
    </dgm:pt>
    <dgm:pt modelId="{F1AE5133-88BF-422E-BFDD-8D43E4A53EB1}" type="pres">
      <dgm:prSet presAssocID="{CFBF5759-1ABA-4CDA-AF75-C5030CEB0330}" presName="hierRoot2" presStyleCnt="0">
        <dgm:presLayoutVars>
          <dgm:hierBranch val="init"/>
        </dgm:presLayoutVars>
      </dgm:prSet>
      <dgm:spPr/>
    </dgm:pt>
    <dgm:pt modelId="{87AFA995-BF4C-45A4-88B3-1C7E1F828230}" type="pres">
      <dgm:prSet presAssocID="{CFBF5759-1ABA-4CDA-AF75-C5030CEB0330}" presName="rootComposite" presStyleCnt="0"/>
      <dgm:spPr/>
    </dgm:pt>
    <dgm:pt modelId="{B19D2DD4-6EAB-45F4-811F-C4B666EAD222}" type="pres">
      <dgm:prSet presAssocID="{CFBF5759-1ABA-4CDA-AF75-C5030CEB0330}" presName="rootText" presStyleLbl="node4" presStyleIdx="6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494E3640-F0E1-44F0-846D-C268486F9361}" type="pres">
      <dgm:prSet presAssocID="{CFBF5759-1ABA-4CDA-AF75-C5030CEB0330}" presName="rootConnector" presStyleLbl="node4" presStyleIdx="6" presStyleCnt="29"/>
      <dgm:spPr/>
      <dgm:t>
        <a:bodyPr/>
        <a:lstStyle/>
        <a:p>
          <a:endParaRPr kumimoji="1" lang="ja-JP" altLang="en-US"/>
        </a:p>
      </dgm:t>
    </dgm:pt>
    <dgm:pt modelId="{F0202095-4A4E-47D9-8C86-5706E4770FA1}" type="pres">
      <dgm:prSet presAssocID="{CFBF5759-1ABA-4CDA-AF75-C5030CEB0330}" presName="hierChild4" presStyleCnt="0"/>
      <dgm:spPr/>
    </dgm:pt>
    <dgm:pt modelId="{326760AE-B24B-4069-94BA-663642486072}" type="pres">
      <dgm:prSet presAssocID="{CFBF5759-1ABA-4CDA-AF75-C5030CEB0330}" presName="hierChild5" presStyleCnt="0"/>
      <dgm:spPr/>
    </dgm:pt>
    <dgm:pt modelId="{55B9463C-A370-4D1A-B0BB-C0C960876B24}" type="pres">
      <dgm:prSet presAssocID="{DF77057F-3D31-489C-9F84-A2B7AD77A6E1}" presName="hierChild5" presStyleCnt="0"/>
      <dgm:spPr/>
    </dgm:pt>
    <dgm:pt modelId="{9B90C77A-2504-4198-89D1-73C5D67E012D}" type="pres">
      <dgm:prSet presAssocID="{F90320F5-F2F9-4632-87E4-63369812DA4B}" presName="hierChild5" presStyleCnt="0"/>
      <dgm:spPr/>
    </dgm:pt>
    <dgm:pt modelId="{8C068472-3EC2-4020-9E34-15AE9AB0B8DA}" type="pres">
      <dgm:prSet presAssocID="{65340404-60DE-4922-9191-9A8B6CA50FA9}" presName="hierChild5" presStyleCnt="0"/>
      <dgm:spPr/>
    </dgm:pt>
    <dgm:pt modelId="{82ED426F-4663-406E-8D0B-34EC663B20E6}" type="pres">
      <dgm:prSet presAssocID="{7EC67AB9-3E9C-44DB-8290-D839A9D5FB50}" presName="hierChild5" presStyleCnt="0"/>
      <dgm:spPr/>
    </dgm:pt>
    <dgm:pt modelId="{D187CEF9-1039-450C-AEB6-CB5A9EF97CAF}" type="pres">
      <dgm:prSet presAssocID="{773E3F4A-FB77-47B2-8062-79A5E4E30978}" presName="Name64" presStyleLbl="parChTrans1D3" presStyleIdx="1" presStyleCnt="4"/>
      <dgm:spPr/>
      <dgm:t>
        <a:bodyPr/>
        <a:lstStyle/>
        <a:p>
          <a:endParaRPr kumimoji="1" lang="ja-JP" altLang="en-US"/>
        </a:p>
      </dgm:t>
    </dgm:pt>
    <dgm:pt modelId="{BBE8C018-B54C-4DDF-915B-4E87A4489CC3}" type="pres">
      <dgm:prSet presAssocID="{671AD6B4-1900-47EE-8401-3A35AF576C03}" presName="hierRoot2" presStyleCnt="0">
        <dgm:presLayoutVars>
          <dgm:hierBranch val="init"/>
        </dgm:presLayoutVars>
      </dgm:prSet>
      <dgm:spPr/>
    </dgm:pt>
    <dgm:pt modelId="{BC700B80-6143-4DF3-8629-CFD89519799D}" type="pres">
      <dgm:prSet presAssocID="{671AD6B4-1900-47EE-8401-3A35AF576C03}" presName="rootComposite" presStyleCnt="0"/>
      <dgm:spPr/>
    </dgm:pt>
    <dgm:pt modelId="{89F4EBB0-BBC1-4215-A36D-AB45CBBD8079}" type="pres">
      <dgm:prSet presAssocID="{671AD6B4-1900-47EE-8401-3A35AF576C03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FB6EC79B-BA34-4B31-9C7C-C0FD83CA4E51}" type="pres">
      <dgm:prSet presAssocID="{671AD6B4-1900-47EE-8401-3A35AF576C03}" presName="rootConnector" presStyleLbl="node3" presStyleIdx="1" presStyleCnt="4"/>
      <dgm:spPr/>
      <dgm:t>
        <a:bodyPr/>
        <a:lstStyle/>
        <a:p>
          <a:endParaRPr kumimoji="1" lang="ja-JP" altLang="en-US"/>
        </a:p>
      </dgm:t>
    </dgm:pt>
    <dgm:pt modelId="{223DA66B-E826-4B28-85AA-2E4430FE9129}" type="pres">
      <dgm:prSet presAssocID="{671AD6B4-1900-47EE-8401-3A35AF576C03}" presName="hierChild4" presStyleCnt="0"/>
      <dgm:spPr/>
    </dgm:pt>
    <dgm:pt modelId="{9C09D003-79C0-49DA-A41D-1FBFD391B54E}" type="pres">
      <dgm:prSet presAssocID="{6199DA3F-B93C-42BF-B31D-8496213115AF}" presName="Name64" presStyleLbl="parChTrans1D4" presStyleIdx="7" presStyleCnt="29"/>
      <dgm:spPr/>
      <dgm:t>
        <a:bodyPr/>
        <a:lstStyle/>
        <a:p>
          <a:endParaRPr kumimoji="1" lang="ja-JP" altLang="en-US"/>
        </a:p>
      </dgm:t>
    </dgm:pt>
    <dgm:pt modelId="{F423F2D0-AEF0-441B-B287-8E3B73F77540}" type="pres">
      <dgm:prSet presAssocID="{16873233-BB6D-4A9A-A1C1-0A9F01CFDEA6}" presName="hierRoot2" presStyleCnt="0">
        <dgm:presLayoutVars>
          <dgm:hierBranch val="init"/>
        </dgm:presLayoutVars>
      </dgm:prSet>
      <dgm:spPr/>
    </dgm:pt>
    <dgm:pt modelId="{49883414-0E2D-4ECC-88D7-98FB6381DEE9}" type="pres">
      <dgm:prSet presAssocID="{16873233-BB6D-4A9A-A1C1-0A9F01CFDEA6}" presName="rootComposite" presStyleCnt="0"/>
      <dgm:spPr/>
    </dgm:pt>
    <dgm:pt modelId="{A2B62AB3-C18A-4379-8C6C-90118FA5B9B9}" type="pres">
      <dgm:prSet presAssocID="{16873233-BB6D-4A9A-A1C1-0A9F01CFDEA6}" presName="rootText" presStyleLbl="node4" presStyleIdx="7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31EC36D4-DB71-4DF3-9316-FAF9A6940703}" type="pres">
      <dgm:prSet presAssocID="{16873233-BB6D-4A9A-A1C1-0A9F01CFDEA6}" presName="rootConnector" presStyleLbl="node4" presStyleIdx="7" presStyleCnt="29"/>
      <dgm:spPr/>
      <dgm:t>
        <a:bodyPr/>
        <a:lstStyle/>
        <a:p>
          <a:endParaRPr kumimoji="1" lang="ja-JP" altLang="en-US"/>
        </a:p>
      </dgm:t>
    </dgm:pt>
    <dgm:pt modelId="{A2EDA83F-7DE6-46AE-B8A0-A9F661C75F22}" type="pres">
      <dgm:prSet presAssocID="{16873233-BB6D-4A9A-A1C1-0A9F01CFDEA6}" presName="hierChild4" presStyleCnt="0"/>
      <dgm:spPr/>
    </dgm:pt>
    <dgm:pt modelId="{2FB311C1-0D71-4D01-A455-3846283F1DFA}" type="pres">
      <dgm:prSet presAssocID="{789F2973-6329-4E48-8F79-4BB769C3551C}" presName="Name64" presStyleLbl="parChTrans1D4" presStyleIdx="8" presStyleCnt="29"/>
      <dgm:spPr/>
      <dgm:t>
        <a:bodyPr/>
        <a:lstStyle/>
        <a:p>
          <a:endParaRPr kumimoji="1" lang="ja-JP" altLang="en-US"/>
        </a:p>
      </dgm:t>
    </dgm:pt>
    <dgm:pt modelId="{17B10EEF-BF9F-444E-8882-36C579E3C201}" type="pres">
      <dgm:prSet presAssocID="{A4503CDD-BF07-415A-B3C9-717BE8C85A0B}" presName="hierRoot2" presStyleCnt="0">
        <dgm:presLayoutVars>
          <dgm:hierBranch val="init"/>
        </dgm:presLayoutVars>
      </dgm:prSet>
      <dgm:spPr/>
    </dgm:pt>
    <dgm:pt modelId="{AA5E429D-033F-4091-9C28-9400C83CBD02}" type="pres">
      <dgm:prSet presAssocID="{A4503CDD-BF07-415A-B3C9-717BE8C85A0B}" presName="rootComposite" presStyleCnt="0"/>
      <dgm:spPr/>
    </dgm:pt>
    <dgm:pt modelId="{261CD29F-FED8-4E92-9144-A3382E656CFF}" type="pres">
      <dgm:prSet presAssocID="{A4503CDD-BF07-415A-B3C9-717BE8C85A0B}" presName="rootText" presStyleLbl="node4" presStyleIdx="8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FB64BA7B-20BA-4825-85A0-BB846D9CD98B}" type="pres">
      <dgm:prSet presAssocID="{A4503CDD-BF07-415A-B3C9-717BE8C85A0B}" presName="rootConnector" presStyleLbl="node4" presStyleIdx="8" presStyleCnt="29"/>
      <dgm:spPr/>
      <dgm:t>
        <a:bodyPr/>
        <a:lstStyle/>
        <a:p>
          <a:endParaRPr kumimoji="1" lang="ja-JP" altLang="en-US"/>
        </a:p>
      </dgm:t>
    </dgm:pt>
    <dgm:pt modelId="{0DC95782-C3DD-4B9A-B4F0-DFD6A7F5F8DF}" type="pres">
      <dgm:prSet presAssocID="{A4503CDD-BF07-415A-B3C9-717BE8C85A0B}" presName="hierChild4" presStyleCnt="0"/>
      <dgm:spPr/>
    </dgm:pt>
    <dgm:pt modelId="{14E3C9EA-6CA5-4515-B0EC-06A7D038C095}" type="pres">
      <dgm:prSet presAssocID="{C2314727-D027-43B0-B3C9-D981F0FA1614}" presName="Name64" presStyleLbl="parChTrans1D4" presStyleIdx="9" presStyleCnt="29"/>
      <dgm:spPr/>
      <dgm:t>
        <a:bodyPr/>
        <a:lstStyle/>
        <a:p>
          <a:endParaRPr kumimoji="1" lang="ja-JP" altLang="en-US"/>
        </a:p>
      </dgm:t>
    </dgm:pt>
    <dgm:pt modelId="{CDBE3F49-AA29-48AB-87B3-62FE413AAE70}" type="pres">
      <dgm:prSet presAssocID="{A2FFC19E-97BD-4434-B678-66FE88964F1E}" presName="hierRoot2" presStyleCnt="0">
        <dgm:presLayoutVars>
          <dgm:hierBranch val="init"/>
        </dgm:presLayoutVars>
      </dgm:prSet>
      <dgm:spPr/>
    </dgm:pt>
    <dgm:pt modelId="{0A651A02-9701-43E1-B342-99334AC22D24}" type="pres">
      <dgm:prSet presAssocID="{A2FFC19E-97BD-4434-B678-66FE88964F1E}" presName="rootComposite" presStyleCnt="0"/>
      <dgm:spPr/>
    </dgm:pt>
    <dgm:pt modelId="{1D7761F9-E7DE-4739-8716-F3DAABC34F2C}" type="pres">
      <dgm:prSet presAssocID="{A2FFC19E-97BD-4434-B678-66FE88964F1E}" presName="rootText" presStyleLbl="node4" presStyleIdx="9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E2C14521-5858-47AD-97A6-E8D5845B528C}" type="pres">
      <dgm:prSet presAssocID="{A2FFC19E-97BD-4434-B678-66FE88964F1E}" presName="rootConnector" presStyleLbl="node4" presStyleIdx="9" presStyleCnt="29"/>
      <dgm:spPr/>
      <dgm:t>
        <a:bodyPr/>
        <a:lstStyle/>
        <a:p>
          <a:endParaRPr kumimoji="1" lang="ja-JP" altLang="en-US"/>
        </a:p>
      </dgm:t>
    </dgm:pt>
    <dgm:pt modelId="{0412A002-9464-4ADF-9A35-0541A7EDAE81}" type="pres">
      <dgm:prSet presAssocID="{A2FFC19E-97BD-4434-B678-66FE88964F1E}" presName="hierChild4" presStyleCnt="0"/>
      <dgm:spPr/>
    </dgm:pt>
    <dgm:pt modelId="{B3D6AC98-A267-4A2B-86DF-2905F6D84D1D}" type="pres">
      <dgm:prSet presAssocID="{7574EB40-F5E2-4C26-89CD-09555B8B6D23}" presName="Name64" presStyleLbl="parChTrans1D4" presStyleIdx="10" presStyleCnt="29"/>
      <dgm:spPr/>
      <dgm:t>
        <a:bodyPr/>
        <a:lstStyle/>
        <a:p>
          <a:endParaRPr kumimoji="1" lang="ja-JP" altLang="en-US"/>
        </a:p>
      </dgm:t>
    </dgm:pt>
    <dgm:pt modelId="{CA6AB70A-00FE-43F0-AC6B-AC756169EFF5}" type="pres">
      <dgm:prSet presAssocID="{7F430078-149F-43EE-9FCA-88FCDD29FFF0}" presName="hierRoot2" presStyleCnt="0">
        <dgm:presLayoutVars>
          <dgm:hierBranch val="init"/>
        </dgm:presLayoutVars>
      </dgm:prSet>
      <dgm:spPr/>
    </dgm:pt>
    <dgm:pt modelId="{51C00AA8-F296-4A8E-8112-1D04FBD1253F}" type="pres">
      <dgm:prSet presAssocID="{7F430078-149F-43EE-9FCA-88FCDD29FFF0}" presName="rootComposite" presStyleCnt="0"/>
      <dgm:spPr/>
    </dgm:pt>
    <dgm:pt modelId="{AD7F8FA1-B4E1-48E5-8F3D-58C0FCE3EF3D}" type="pres">
      <dgm:prSet presAssocID="{7F430078-149F-43EE-9FCA-88FCDD29FFF0}" presName="rootText" presStyleLbl="node4" presStyleIdx="10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F624BCC0-7B89-44B1-8B68-2CB8EC0A6CA1}" type="pres">
      <dgm:prSet presAssocID="{7F430078-149F-43EE-9FCA-88FCDD29FFF0}" presName="rootConnector" presStyleLbl="node4" presStyleIdx="10" presStyleCnt="29"/>
      <dgm:spPr/>
      <dgm:t>
        <a:bodyPr/>
        <a:lstStyle/>
        <a:p>
          <a:endParaRPr kumimoji="1" lang="ja-JP" altLang="en-US"/>
        </a:p>
      </dgm:t>
    </dgm:pt>
    <dgm:pt modelId="{39CEEE59-83B8-43AF-BC29-A130E73BFC78}" type="pres">
      <dgm:prSet presAssocID="{7F430078-149F-43EE-9FCA-88FCDD29FFF0}" presName="hierChild4" presStyleCnt="0"/>
      <dgm:spPr/>
    </dgm:pt>
    <dgm:pt modelId="{C71E488B-89FB-4B53-B27B-7951A6D4F249}" type="pres">
      <dgm:prSet presAssocID="{7F430078-149F-43EE-9FCA-88FCDD29FFF0}" presName="hierChild5" presStyleCnt="0"/>
      <dgm:spPr/>
    </dgm:pt>
    <dgm:pt modelId="{3F8034E6-BC2D-4C28-A95B-B8586EE1DBF5}" type="pres">
      <dgm:prSet presAssocID="{A2FFC19E-97BD-4434-B678-66FE88964F1E}" presName="hierChild5" presStyleCnt="0"/>
      <dgm:spPr/>
    </dgm:pt>
    <dgm:pt modelId="{16FD05E4-64A7-47EF-997D-383D5D7F4D05}" type="pres">
      <dgm:prSet presAssocID="{921482D7-295A-4B74-8408-9F6C325F15FE}" presName="Name64" presStyleLbl="parChTrans1D4" presStyleIdx="11" presStyleCnt="29"/>
      <dgm:spPr/>
      <dgm:t>
        <a:bodyPr/>
        <a:lstStyle/>
        <a:p>
          <a:endParaRPr kumimoji="1" lang="ja-JP" altLang="en-US"/>
        </a:p>
      </dgm:t>
    </dgm:pt>
    <dgm:pt modelId="{75B996C2-1675-447E-9FA4-120F1D24C74D}" type="pres">
      <dgm:prSet presAssocID="{E1E23BFD-19FB-414B-BF38-F3D7CDAE297B}" presName="hierRoot2" presStyleCnt="0">
        <dgm:presLayoutVars>
          <dgm:hierBranch val="init"/>
        </dgm:presLayoutVars>
      </dgm:prSet>
      <dgm:spPr/>
    </dgm:pt>
    <dgm:pt modelId="{2727C348-93AC-488A-9106-3D1676C939E0}" type="pres">
      <dgm:prSet presAssocID="{E1E23BFD-19FB-414B-BF38-F3D7CDAE297B}" presName="rootComposite" presStyleCnt="0"/>
      <dgm:spPr/>
    </dgm:pt>
    <dgm:pt modelId="{4FAB2488-2653-4D25-8206-A15A463FE339}" type="pres">
      <dgm:prSet presAssocID="{E1E23BFD-19FB-414B-BF38-F3D7CDAE297B}" presName="rootText" presStyleLbl="node4" presStyleIdx="11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FB6B5EBE-D90E-49F6-A6FE-F126035319DC}" type="pres">
      <dgm:prSet presAssocID="{E1E23BFD-19FB-414B-BF38-F3D7CDAE297B}" presName="rootConnector" presStyleLbl="node4" presStyleIdx="11" presStyleCnt="29"/>
      <dgm:spPr/>
      <dgm:t>
        <a:bodyPr/>
        <a:lstStyle/>
        <a:p>
          <a:endParaRPr kumimoji="1" lang="ja-JP" altLang="en-US"/>
        </a:p>
      </dgm:t>
    </dgm:pt>
    <dgm:pt modelId="{7D126AD7-D6FD-4CFA-ABF7-41AC986115FE}" type="pres">
      <dgm:prSet presAssocID="{E1E23BFD-19FB-414B-BF38-F3D7CDAE297B}" presName="hierChild4" presStyleCnt="0"/>
      <dgm:spPr/>
    </dgm:pt>
    <dgm:pt modelId="{53685E10-6B2D-4C84-AA7E-E564B163E719}" type="pres">
      <dgm:prSet presAssocID="{DA83012A-79B8-4534-8EFC-95048C62ED43}" presName="Name64" presStyleLbl="parChTrans1D4" presStyleIdx="12" presStyleCnt="29"/>
      <dgm:spPr/>
      <dgm:t>
        <a:bodyPr/>
        <a:lstStyle/>
        <a:p>
          <a:endParaRPr kumimoji="1" lang="ja-JP" altLang="en-US"/>
        </a:p>
      </dgm:t>
    </dgm:pt>
    <dgm:pt modelId="{4605ACE2-4B7E-4A50-8754-943B5553C747}" type="pres">
      <dgm:prSet presAssocID="{021E466C-58DD-4CA2-B1BF-638E1C57848A}" presName="hierRoot2" presStyleCnt="0">
        <dgm:presLayoutVars>
          <dgm:hierBranch val="init"/>
        </dgm:presLayoutVars>
      </dgm:prSet>
      <dgm:spPr/>
    </dgm:pt>
    <dgm:pt modelId="{CDFD735D-A8B5-45D8-A6E8-EC92A8B17060}" type="pres">
      <dgm:prSet presAssocID="{021E466C-58DD-4CA2-B1BF-638E1C57848A}" presName="rootComposite" presStyleCnt="0"/>
      <dgm:spPr/>
    </dgm:pt>
    <dgm:pt modelId="{0BD20DB6-E7A9-4B8E-8679-225FE0948752}" type="pres">
      <dgm:prSet presAssocID="{021E466C-58DD-4CA2-B1BF-638E1C57848A}" presName="rootText" presStyleLbl="node4" presStyleIdx="12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7302B5F-4E0F-47A7-A2DD-5188589D86CB}" type="pres">
      <dgm:prSet presAssocID="{021E466C-58DD-4CA2-B1BF-638E1C57848A}" presName="rootConnector" presStyleLbl="node4" presStyleIdx="12" presStyleCnt="29"/>
      <dgm:spPr/>
      <dgm:t>
        <a:bodyPr/>
        <a:lstStyle/>
        <a:p>
          <a:endParaRPr kumimoji="1" lang="ja-JP" altLang="en-US"/>
        </a:p>
      </dgm:t>
    </dgm:pt>
    <dgm:pt modelId="{B8C675E6-EFB8-4FC0-8D25-8C58F4050FB2}" type="pres">
      <dgm:prSet presAssocID="{021E466C-58DD-4CA2-B1BF-638E1C57848A}" presName="hierChild4" presStyleCnt="0"/>
      <dgm:spPr/>
    </dgm:pt>
    <dgm:pt modelId="{183CED9E-8ABC-470D-9BA1-B7F38E104006}" type="pres">
      <dgm:prSet presAssocID="{021E466C-58DD-4CA2-B1BF-638E1C57848A}" presName="hierChild5" presStyleCnt="0"/>
      <dgm:spPr/>
    </dgm:pt>
    <dgm:pt modelId="{13C718E5-BAA0-4FA5-802A-7B0F8B05F59C}" type="pres">
      <dgm:prSet presAssocID="{E1E23BFD-19FB-414B-BF38-F3D7CDAE297B}" presName="hierChild5" presStyleCnt="0"/>
      <dgm:spPr/>
    </dgm:pt>
    <dgm:pt modelId="{A6B13EEF-7379-4125-8B42-36A64C454259}" type="pres">
      <dgm:prSet presAssocID="{A4503CDD-BF07-415A-B3C9-717BE8C85A0B}" presName="hierChild5" presStyleCnt="0"/>
      <dgm:spPr/>
    </dgm:pt>
    <dgm:pt modelId="{E5EFF3D7-F0A8-4C20-95DE-A9D22A74F410}" type="pres">
      <dgm:prSet presAssocID="{16873233-BB6D-4A9A-A1C1-0A9F01CFDEA6}" presName="hierChild5" presStyleCnt="0"/>
      <dgm:spPr/>
    </dgm:pt>
    <dgm:pt modelId="{3F97CFF5-58DC-4984-968B-995D05EC4083}" type="pres">
      <dgm:prSet presAssocID="{671AD6B4-1900-47EE-8401-3A35AF576C03}" presName="hierChild5" presStyleCnt="0"/>
      <dgm:spPr/>
    </dgm:pt>
    <dgm:pt modelId="{5C385B9E-70B1-4162-A633-8F949B0D9BB9}" type="pres">
      <dgm:prSet presAssocID="{78D0E3BC-D08F-415B-8437-37F2BFA477D3}" presName="hierChild5" presStyleCnt="0"/>
      <dgm:spPr/>
    </dgm:pt>
    <dgm:pt modelId="{5A0C8389-41D6-43EB-A98C-30891D5B8517}" type="pres">
      <dgm:prSet presAssocID="{AA7EA110-F45E-4A76-87B3-00A7654414B1}" presName="Name64" presStyleLbl="parChTrans1D2" presStyleIdx="1" presStyleCnt="2"/>
      <dgm:spPr/>
      <dgm:t>
        <a:bodyPr/>
        <a:lstStyle/>
        <a:p>
          <a:endParaRPr kumimoji="1" lang="ja-JP" altLang="en-US"/>
        </a:p>
      </dgm:t>
    </dgm:pt>
    <dgm:pt modelId="{BB9F77FD-6470-449E-A27B-FFDDA84CA59A}" type="pres">
      <dgm:prSet presAssocID="{CAEAE4A0-93F0-4F53-BBFE-D949C67B7521}" presName="hierRoot2" presStyleCnt="0">
        <dgm:presLayoutVars>
          <dgm:hierBranch val="init"/>
        </dgm:presLayoutVars>
      </dgm:prSet>
      <dgm:spPr/>
    </dgm:pt>
    <dgm:pt modelId="{EF22E76F-C0EA-4B43-A072-2C34030525E8}" type="pres">
      <dgm:prSet presAssocID="{CAEAE4A0-93F0-4F53-BBFE-D949C67B7521}" presName="rootComposite" presStyleCnt="0"/>
      <dgm:spPr/>
    </dgm:pt>
    <dgm:pt modelId="{E291842B-3C1F-4E98-B5CC-1FCD3F4F1E6F}" type="pres">
      <dgm:prSet presAssocID="{CAEAE4A0-93F0-4F53-BBFE-D949C67B7521}" presName="rootText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4FBDE6D7-3875-42C7-B026-04BBB255C5EE}" type="pres">
      <dgm:prSet presAssocID="{CAEAE4A0-93F0-4F53-BBFE-D949C67B7521}" presName="rootConnector" presStyleLbl="node2" presStyleIdx="1" presStyleCnt="2"/>
      <dgm:spPr/>
      <dgm:t>
        <a:bodyPr/>
        <a:lstStyle/>
        <a:p>
          <a:endParaRPr kumimoji="1" lang="ja-JP" altLang="en-US"/>
        </a:p>
      </dgm:t>
    </dgm:pt>
    <dgm:pt modelId="{CF1077C5-84A7-41AA-8CB7-DA69E36416BA}" type="pres">
      <dgm:prSet presAssocID="{CAEAE4A0-93F0-4F53-BBFE-D949C67B7521}" presName="hierChild4" presStyleCnt="0"/>
      <dgm:spPr/>
    </dgm:pt>
    <dgm:pt modelId="{89255570-28E4-420D-B667-8BC63730F8EE}" type="pres">
      <dgm:prSet presAssocID="{BE6BDEE3-F219-464D-92B0-E189EE91FD49}" presName="Name64" presStyleLbl="parChTrans1D3" presStyleIdx="2" presStyleCnt="4"/>
      <dgm:spPr/>
      <dgm:t>
        <a:bodyPr/>
        <a:lstStyle/>
        <a:p>
          <a:endParaRPr kumimoji="1" lang="ja-JP" altLang="en-US"/>
        </a:p>
      </dgm:t>
    </dgm:pt>
    <dgm:pt modelId="{7E6AC1C2-8139-4B8B-AFF6-D36261D45760}" type="pres">
      <dgm:prSet presAssocID="{35DBAE0D-F619-4DC8-8AE0-5B18C291F645}" presName="hierRoot2" presStyleCnt="0">
        <dgm:presLayoutVars>
          <dgm:hierBranch val="init"/>
        </dgm:presLayoutVars>
      </dgm:prSet>
      <dgm:spPr/>
    </dgm:pt>
    <dgm:pt modelId="{6496C435-34BD-43CB-8C51-84A961E31A3C}" type="pres">
      <dgm:prSet presAssocID="{35DBAE0D-F619-4DC8-8AE0-5B18C291F645}" presName="rootComposite" presStyleCnt="0"/>
      <dgm:spPr/>
    </dgm:pt>
    <dgm:pt modelId="{F4C487E5-E7A7-4F25-B9BE-0B422D6403CC}" type="pres">
      <dgm:prSet presAssocID="{35DBAE0D-F619-4DC8-8AE0-5B18C291F645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7A5BCFDD-4A55-49E4-8FB5-28B572C0B40C}" type="pres">
      <dgm:prSet presAssocID="{35DBAE0D-F619-4DC8-8AE0-5B18C291F645}" presName="rootConnector" presStyleLbl="node3" presStyleIdx="2" presStyleCnt="4"/>
      <dgm:spPr/>
      <dgm:t>
        <a:bodyPr/>
        <a:lstStyle/>
        <a:p>
          <a:endParaRPr kumimoji="1" lang="ja-JP" altLang="en-US"/>
        </a:p>
      </dgm:t>
    </dgm:pt>
    <dgm:pt modelId="{41E412D2-1E9A-4928-8A37-8A7DF545063A}" type="pres">
      <dgm:prSet presAssocID="{35DBAE0D-F619-4DC8-8AE0-5B18C291F645}" presName="hierChild4" presStyleCnt="0"/>
      <dgm:spPr/>
    </dgm:pt>
    <dgm:pt modelId="{15717A11-F68B-467F-BF23-35E826967E9C}" type="pres">
      <dgm:prSet presAssocID="{9930CCEE-4714-4643-8679-55BB030FA6ED}" presName="Name64" presStyleLbl="parChTrans1D4" presStyleIdx="13" presStyleCnt="29"/>
      <dgm:spPr/>
      <dgm:t>
        <a:bodyPr/>
        <a:lstStyle/>
        <a:p>
          <a:endParaRPr kumimoji="1" lang="ja-JP" altLang="en-US"/>
        </a:p>
      </dgm:t>
    </dgm:pt>
    <dgm:pt modelId="{EB289EC2-0C9C-42FB-99C2-A6D7EA7750F0}" type="pres">
      <dgm:prSet presAssocID="{93EDECF6-4C44-4794-898B-D713EEDCAEF4}" presName="hierRoot2" presStyleCnt="0">
        <dgm:presLayoutVars>
          <dgm:hierBranch val="init"/>
        </dgm:presLayoutVars>
      </dgm:prSet>
      <dgm:spPr/>
    </dgm:pt>
    <dgm:pt modelId="{9FE9B15A-E449-4060-BFF6-19C4EC2C08D3}" type="pres">
      <dgm:prSet presAssocID="{93EDECF6-4C44-4794-898B-D713EEDCAEF4}" presName="rootComposite" presStyleCnt="0"/>
      <dgm:spPr/>
    </dgm:pt>
    <dgm:pt modelId="{36C683A5-44DF-4EF3-870F-B10DB55AAAC7}" type="pres">
      <dgm:prSet presAssocID="{93EDECF6-4C44-4794-898B-D713EEDCAEF4}" presName="rootText" presStyleLbl="node4" presStyleIdx="13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3158101C-DA77-46E1-8AE2-26CA0DE45063}" type="pres">
      <dgm:prSet presAssocID="{93EDECF6-4C44-4794-898B-D713EEDCAEF4}" presName="rootConnector" presStyleLbl="node4" presStyleIdx="13" presStyleCnt="29"/>
      <dgm:spPr/>
      <dgm:t>
        <a:bodyPr/>
        <a:lstStyle/>
        <a:p>
          <a:endParaRPr kumimoji="1" lang="ja-JP" altLang="en-US"/>
        </a:p>
      </dgm:t>
    </dgm:pt>
    <dgm:pt modelId="{DE4DAF30-6A93-484A-978A-AD5440D43196}" type="pres">
      <dgm:prSet presAssocID="{93EDECF6-4C44-4794-898B-D713EEDCAEF4}" presName="hierChild4" presStyleCnt="0"/>
      <dgm:spPr/>
    </dgm:pt>
    <dgm:pt modelId="{14EAEC70-5CBA-41CB-A4F7-00FF0AEF4A8C}" type="pres">
      <dgm:prSet presAssocID="{F7C3C297-53F7-4E7A-9447-69439D2A4776}" presName="Name64" presStyleLbl="parChTrans1D4" presStyleIdx="14" presStyleCnt="29"/>
      <dgm:spPr/>
      <dgm:t>
        <a:bodyPr/>
        <a:lstStyle/>
        <a:p>
          <a:endParaRPr kumimoji="1" lang="ja-JP" altLang="en-US"/>
        </a:p>
      </dgm:t>
    </dgm:pt>
    <dgm:pt modelId="{50A1B1A7-90AD-4793-BF8D-55A214DBFC0A}" type="pres">
      <dgm:prSet presAssocID="{BDA55A75-4E6F-4EF8-8305-642F8C35CC7B}" presName="hierRoot2" presStyleCnt="0">
        <dgm:presLayoutVars>
          <dgm:hierBranch val="init"/>
        </dgm:presLayoutVars>
      </dgm:prSet>
      <dgm:spPr/>
    </dgm:pt>
    <dgm:pt modelId="{59ED5D8B-80A5-40A6-A7C6-4F8FC9B2C3D6}" type="pres">
      <dgm:prSet presAssocID="{BDA55A75-4E6F-4EF8-8305-642F8C35CC7B}" presName="rootComposite" presStyleCnt="0"/>
      <dgm:spPr/>
    </dgm:pt>
    <dgm:pt modelId="{B1239A22-672B-457F-BC36-0E302F63063E}" type="pres">
      <dgm:prSet presAssocID="{BDA55A75-4E6F-4EF8-8305-642F8C35CC7B}" presName="rootText" presStyleLbl="node4" presStyleIdx="14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BE708877-919D-4C33-9AE3-EB51F53EB81F}" type="pres">
      <dgm:prSet presAssocID="{BDA55A75-4E6F-4EF8-8305-642F8C35CC7B}" presName="rootConnector" presStyleLbl="node4" presStyleIdx="14" presStyleCnt="29"/>
      <dgm:spPr/>
      <dgm:t>
        <a:bodyPr/>
        <a:lstStyle/>
        <a:p>
          <a:endParaRPr kumimoji="1" lang="ja-JP" altLang="en-US"/>
        </a:p>
      </dgm:t>
    </dgm:pt>
    <dgm:pt modelId="{B6049550-F151-4C12-9758-C33937D8AA3F}" type="pres">
      <dgm:prSet presAssocID="{BDA55A75-4E6F-4EF8-8305-642F8C35CC7B}" presName="hierChild4" presStyleCnt="0"/>
      <dgm:spPr/>
    </dgm:pt>
    <dgm:pt modelId="{80DB98F9-6ABD-47D2-B952-BA30F53F3BFD}" type="pres">
      <dgm:prSet presAssocID="{21BFBBB4-01C3-40F3-93FF-688F79645150}" presName="Name64" presStyleLbl="parChTrans1D4" presStyleIdx="15" presStyleCnt="29"/>
      <dgm:spPr/>
      <dgm:t>
        <a:bodyPr/>
        <a:lstStyle/>
        <a:p>
          <a:endParaRPr kumimoji="1" lang="ja-JP" altLang="en-US"/>
        </a:p>
      </dgm:t>
    </dgm:pt>
    <dgm:pt modelId="{1130B1CC-7513-4BB4-A555-69F6C94DE25E}" type="pres">
      <dgm:prSet presAssocID="{99FDCD1F-9A24-4631-8A00-98F98FC7591C}" presName="hierRoot2" presStyleCnt="0">
        <dgm:presLayoutVars>
          <dgm:hierBranch val="init"/>
        </dgm:presLayoutVars>
      </dgm:prSet>
      <dgm:spPr/>
    </dgm:pt>
    <dgm:pt modelId="{65DF749C-2F98-42D4-A233-38C2C8A941C6}" type="pres">
      <dgm:prSet presAssocID="{99FDCD1F-9A24-4631-8A00-98F98FC7591C}" presName="rootComposite" presStyleCnt="0"/>
      <dgm:spPr/>
    </dgm:pt>
    <dgm:pt modelId="{209DD0D6-AC74-40EA-9D02-6A4C1E66694C}" type="pres">
      <dgm:prSet presAssocID="{99FDCD1F-9A24-4631-8A00-98F98FC7591C}" presName="rootText" presStyleLbl="node4" presStyleIdx="15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13EDD5F5-DE39-44D6-BE3C-360B85740F9E}" type="pres">
      <dgm:prSet presAssocID="{99FDCD1F-9A24-4631-8A00-98F98FC7591C}" presName="rootConnector" presStyleLbl="node4" presStyleIdx="15" presStyleCnt="29"/>
      <dgm:spPr/>
      <dgm:t>
        <a:bodyPr/>
        <a:lstStyle/>
        <a:p>
          <a:endParaRPr kumimoji="1" lang="ja-JP" altLang="en-US"/>
        </a:p>
      </dgm:t>
    </dgm:pt>
    <dgm:pt modelId="{0F2A3A26-59E0-46BC-A528-A716DAE60202}" type="pres">
      <dgm:prSet presAssocID="{99FDCD1F-9A24-4631-8A00-98F98FC7591C}" presName="hierChild4" presStyleCnt="0"/>
      <dgm:spPr/>
    </dgm:pt>
    <dgm:pt modelId="{C4AF0DED-1A98-4AF3-86C7-DAB6FA6FAFC2}" type="pres">
      <dgm:prSet presAssocID="{1789836C-A459-4E85-98EB-CEF4111EF51B}" presName="Name64" presStyleLbl="parChTrans1D4" presStyleIdx="16" presStyleCnt="29"/>
      <dgm:spPr/>
      <dgm:t>
        <a:bodyPr/>
        <a:lstStyle/>
        <a:p>
          <a:endParaRPr kumimoji="1" lang="ja-JP" altLang="en-US"/>
        </a:p>
      </dgm:t>
    </dgm:pt>
    <dgm:pt modelId="{4F3BD68B-B8EB-4417-A8C9-285377B8BEA9}" type="pres">
      <dgm:prSet presAssocID="{112C45A1-BCC2-4443-9DAB-B8317B7F5FA2}" presName="hierRoot2" presStyleCnt="0">
        <dgm:presLayoutVars>
          <dgm:hierBranch val="init"/>
        </dgm:presLayoutVars>
      </dgm:prSet>
      <dgm:spPr/>
    </dgm:pt>
    <dgm:pt modelId="{AF1D1542-DA35-4478-934B-556C84E0C7F4}" type="pres">
      <dgm:prSet presAssocID="{112C45A1-BCC2-4443-9DAB-B8317B7F5FA2}" presName="rootComposite" presStyleCnt="0"/>
      <dgm:spPr/>
    </dgm:pt>
    <dgm:pt modelId="{A8E62C37-0E6A-4DBE-A78E-0E44AAE40F97}" type="pres">
      <dgm:prSet presAssocID="{112C45A1-BCC2-4443-9DAB-B8317B7F5FA2}" presName="rootText" presStyleLbl="node4" presStyleIdx="16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1F4C5157-3F88-4CEB-A83B-7E381D5A62B2}" type="pres">
      <dgm:prSet presAssocID="{112C45A1-BCC2-4443-9DAB-B8317B7F5FA2}" presName="rootConnector" presStyleLbl="node4" presStyleIdx="16" presStyleCnt="29"/>
      <dgm:spPr/>
      <dgm:t>
        <a:bodyPr/>
        <a:lstStyle/>
        <a:p>
          <a:endParaRPr kumimoji="1" lang="ja-JP" altLang="en-US"/>
        </a:p>
      </dgm:t>
    </dgm:pt>
    <dgm:pt modelId="{7768FC84-5844-4F6D-89F9-AEE214AFBD0D}" type="pres">
      <dgm:prSet presAssocID="{112C45A1-BCC2-4443-9DAB-B8317B7F5FA2}" presName="hierChild4" presStyleCnt="0"/>
      <dgm:spPr/>
    </dgm:pt>
    <dgm:pt modelId="{A6278B99-DD84-4314-B8FF-896FB71585D0}" type="pres">
      <dgm:prSet presAssocID="{112C45A1-BCC2-4443-9DAB-B8317B7F5FA2}" presName="hierChild5" presStyleCnt="0"/>
      <dgm:spPr/>
    </dgm:pt>
    <dgm:pt modelId="{B02ECAF6-7BCE-48E6-9EE3-1063943924DB}" type="pres">
      <dgm:prSet presAssocID="{99FDCD1F-9A24-4631-8A00-98F98FC7591C}" presName="hierChild5" presStyleCnt="0"/>
      <dgm:spPr/>
    </dgm:pt>
    <dgm:pt modelId="{886A13D5-6B14-4EA6-A8E6-81179AD142DA}" type="pres">
      <dgm:prSet presAssocID="{BDA55A75-4E6F-4EF8-8305-642F8C35CC7B}" presName="hierChild5" presStyleCnt="0"/>
      <dgm:spPr/>
    </dgm:pt>
    <dgm:pt modelId="{3A5CF768-2E26-4B36-A321-EDEC60B0B855}" type="pres">
      <dgm:prSet presAssocID="{93EDECF6-4C44-4794-898B-D713EEDCAEF4}" presName="hierChild5" presStyleCnt="0"/>
      <dgm:spPr/>
    </dgm:pt>
    <dgm:pt modelId="{70ABE978-48D7-4156-B82D-993E838332CB}" type="pres">
      <dgm:prSet presAssocID="{2AA8AA0D-5ED9-4904-82B4-5076B8237AEB}" presName="Name64" presStyleLbl="parChTrans1D4" presStyleIdx="17" presStyleCnt="29"/>
      <dgm:spPr/>
      <dgm:t>
        <a:bodyPr/>
        <a:lstStyle/>
        <a:p>
          <a:endParaRPr kumimoji="1" lang="ja-JP" altLang="en-US"/>
        </a:p>
      </dgm:t>
    </dgm:pt>
    <dgm:pt modelId="{ADA6CE42-5A2A-4893-82A1-ABECB1828D44}" type="pres">
      <dgm:prSet presAssocID="{D0CA69D4-984C-4030-983F-226FF3C18A1E}" presName="hierRoot2" presStyleCnt="0">
        <dgm:presLayoutVars>
          <dgm:hierBranch val="init"/>
        </dgm:presLayoutVars>
      </dgm:prSet>
      <dgm:spPr/>
    </dgm:pt>
    <dgm:pt modelId="{BC33E828-2D63-46C0-8865-8E3765C6EDDA}" type="pres">
      <dgm:prSet presAssocID="{D0CA69D4-984C-4030-983F-226FF3C18A1E}" presName="rootComposite" presStyleCnt="0"/>
      <dgm:spPr/>
    </dgm:pt>
    <dgm:pt modelId="{B2CF4EE2-EB60-4D8A-B6F0-47A95248BF86}" type="pres">
      <dgm:prSet presAssocID="{D0CA69D4-984C-4030-983F-226FF3C18A1E}" presName="rootText" presStyleLbl="node4" presStyleIdx="17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ABA515C7-01B3-4BB7-8D2A-EADDEC7A9947}" type="pres">
      <dgm:prSet presAssocID="{D0CA69D4-984C-4030-983F-226FF3C18A1E}" presName="rootConnector" presStyleLbl="node4" presStyleIdx="17" presStyleCnt="29"/>
      <dgm:spPr/>
      <dgm:t>
        <a:bodyPr/>
        <a:lstStyle/>
        <a:p>
          <a:endParaRPr kumimoji="1" lang="ja-JP" altLang="en-US"/>
        </a:p>
      </dgm:t>
    </dgm:pt>
    <dgm:pt modelId="{1EF4D2F0-008B-4942-A057-865C7FF090EE}" type="pres">
      <dgm:prSet presAssocID="{D0CA69D4-984C-4030-983F-226FF3C18A1E}" presName="hierChild4" presStyleCnt="0"/>
      <dgm:spPr/>
    </dgm:pt>
    <dgm:pt modelId="{31325144-2281-4CDD-9398-FBF0BB0718CB}" type="pres">
      <dgm:prSet presAssocID="{CB494385-B747-4BA5-BD18-3E9603E80822}" presName="Name64" presStyleLbl="parChTrans1D4" presStyleIdx="18" presStyleCnt="29"/>
      <dgm:spPr/>
      <dgm:t>
        <a:bodyPr/>
        <a:lstStyle/>
        <a:p>
          <a:endParaRPr kumimoji="1" lang="ja-JP" altLang="en-US"/>
        </a:p>
      </dgm:t>
    </dgm:pt>
    <dgm:pt modelId="{3174BD35-881E-4249-B91E-4DB3CA7CD5D2}" type="pres">
      <dgm:prSet presAssocID="{9691B627-58E1-4C95-9D45-25A6D2BC1FED}" presName="hierRoot2" presStyleCnt="0">
        <dgm:presLayoutVars>
          <dgm:hierBranch val="init"/>
        </dgm:presLayoutVars>
      </dgm:prSet>
      <dgm:spPr/>
    </dgm:pt>
    <dgm:pt modelId="{79690652-AD69-4131-AA45-E1DDF2589B8D}" type="pres">
      <dgm:prSet presAssocID="{9691B627-58E1-4C95-9D45-25A6D2BC1FED}" presName="rootComposite" presStyleCnt="0"/>
      <dgm:spPr/>
    </dgm:pt>
    <dgm:pt modelId="{6EBA5276-E528-4187-B1CB-6756489DD9BC}" type="pres">
      <dgm:prSet presAssocID="{9691B627-58E1-4C95-9D45-25A6D2BC1FED}" presName="rootText" presStyleLbl="node4" presStyleIdx="18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E99952A4-1241-4F4A-A164-75D4007F6C56}" type="pres">
      <dgm:prSet presAssocID="{9691B627-58E1-4C95-9D45-25A6D2BC1FED}" presName="rootConnector" presStyleLbl="node4" presStyleIdx="18" presStyleCnt="29"/>
      <dgm:spPr/>
      <dgm:t>
        <a:bodyPr/>
        <a:lstStyle/>
        <a:p>
          <a:endParaRPr kumimoji="1" lang="ja-JP" altLang="en-US"/>
        </a:p>
      </dgm:t>
    </dgm:pt>
    <dgm:pt modelId="{66FB9FE3-09BC-4AB8-88E3-813C95E5DAA2}" type="pres">
      <dgm:prSet presAssocID="{9691B627-58E1-4C95-9D45-25A6D2BC1FED}" presName="hierChild4" presStyleCnt="0"/>
      <dgm:spPr/>
    </dgm:pt>
    <dgm:pt modelId="{272A8E65-234B-4EAA-B580-267043AF6DC0}" type="pres">
      <dgm:prSet presAssocID="{85767CE7-90E3-473C-AB55-B7A835AD1CB9}" presName="Name64" presStyleLbl="parChTrans1D4" presStyleIdx="19" presStyleCnt="29"/>
      <dgm:spPr/>
      <dgm:t>
        <a:bodyPr/>
        <a:lstStyle/>
        <a:p>
          <a:endParaRPr kumimoji="1" lang="ja-JP" altLang="en-US"/>
        </a:p>
      </dgm:t>
    </dgm:pt>
    <dgm:pt modelId="{3399E18A-316E-40E1-BB74-9A53F8B6E142}" type="pres">
      <dgm:prSet presAssocID="{71D49ED6-BC53-4EB6-B266-895390A5E646}" presName="hierRoot2" presStyleCnt="0">
        <dgm:presLayoutVars>
          <dgm:hierBranch val="init"/>
        </dgm:presLayoutVars>
      </dgm:prSet>
      <dgm:spPr/>
    </dgm:pt>
    <dgm:pt modelId="{5C881470-A840-431E-96B3-DB3591E97BDD}" type="pres">
      <dgm:prSet presAssocID="{71D49ED6-BC53-4EB6-B266-895390A5E646}" presName="rootComposite" presStyleCnt="0"/>
      <dgm:spPr/>
    </dgm:pt>
    <dgm:pt modelId="{CCFDB2E0-243C-4597-83ED-DED50A7406F0}" type="pres">
      <dgm:prSet presAssocID="{71D49ED6-BC53-4EB6-B266-895390A5E646}" presName="rootText" presStyleLbl="node4" presStyleIdx="19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CD451022-6F8C-4B3A-9A16-B5AD6CE94F25}" type="pres">
      <dgm:prSet presAssocID="{71D49ED6-BC53-4EB6-B266-895390A5E646}" presName="rootConnector" presStyleLbl="node4" presStyleIdx="19" presStyleCnt="29"/>
      <dgm:spPr/>
      <dgm:t>
        <a:bodyPr/>
        <a:lstStyle/>
        <a:p>
          <a:endParaRPr kumimoji="1" lang="ja-JP" altLang="en-US"/>
        </a:p>
      </dgm:t>
    </dgm:pt>
    <dgm:pt modelId="{06DF3A1B-50EC-4A00-B291-B12BFBCCB3A7}" type="pres">
      <dgm:prSet presAssocID="{71D49ED6-BC53-4EB6-B266-895390A5E646}" presName="hierChild4" presStyleCnt="0"/>
      <dgm:spPr/>
    </dgm:pt>
    <dgm:pt modelId="{B02A92B9-295B-4D5A-93F6-04C9465EAB49}" type="pres">
      <dgm:prSet presAssocID="{7C8B9880-4371-4877-9247-120064CB9553}" presName="Name64" presStyleLbl="parChTrans1D4" presStyleIdx="20" presStyleCnt="29"/>
      <dgm:spPr/>
      <dgm:t>
        <a:bodyPr/>
        <a:lstStyle/>
        <a:p>
          <a:endParaRPr kumimoji="1" lang="ja-JP" altLang="en-US"/>
        </a:p>
      </dgm:t>
    </dgm:pt>
    <dgm:pt modelId="{2D048031-E4DD-4879-B7A1-A18145B53D71}" type="pres">
      <dgm:prSet presAssocID="{FCA02D02-1926-45EA-AB49-C569FFF5F373}" presName="hierRoot2" presStyleCnt="0">
        <dgm:presLayoutVars>
          <dgm:hierBranch val="init"/>
        </dgm:presLayoutVars>
      </dgm:prSet>
      <dgm:spPr/>
    </dgm:pt>
    <dgm:pt modelId="{68D2995D-5B6B-435E-8E7C-FE6502B1A1A2}" type="pres">
      <dgm:prSet presAssocID="{FCA02D02-1926-45EA-AB49-C569FFF5F373}" presName="rootComposite" presStyleCnt="0"/>
      <dgm:spPr/>
    </dgm:pt>
    <dgm:pt modelId="{98F6762B-3ED9-4C58-AFB2-43D135E4771C}" type="pres">
      <dgm:prSet presAssocID="{FCA02D02-1926-45EA-AB49-C569FFF5F373}" presName="rootText" presStyleLbl="node4" presStyleIdx="20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B1A41DF5-AFE6-49FC-B90F-5D7C91DBA1B5}" type="pres">
      <dgm:prSet presAssocID="{FCA02D02-1926-45EA-AB49-C569FFF5F373}" presName="rootConnector" presStyleLbl="node4" presStyleIdx="20" presStyleCnt="29"/>
      <dgm:spPr/>
      <dgm:t>
        <a:bodyPr/>
        <a:lstStyle/>
        <a:p>
          <a:endParaRPr kumimoji="1" lang="ja-JP" altLang="en-US"/>
        </a:p>
      </dgm:t>
    </dgm:pt>
    <dgm:pt modelId="{19AD107C-B50F-4F91-A701-0BF26D488230}" type="pres">
      <dgm:prSet presAssocID="{FCA02D02-1926-45EA-AB49-C569FFF5F373}" presName="hierChild4" presStyleCnt="0"/>
      <dgm:spPr/>
    </dgm:pt>
    <dgm:pt modelId="{04192050-777A-4206-9688-F7CA83AFABE6}" type="pres">
      <dgm:prSet presAssocID="{FCA02D02-1926-45EA-AB49-C569FFF5F373}" presName="hierChild5" presStyleCnt="0"/>
      <dgm:spPr/>
    </dgm:pt>
    <dgm:pt modelId="{3714B831-4E5F-4F4D-9487-BBECB5890B71}" type="pres">
      <dgm:prSet presAssocID="{71D49ED6-BC53-4EB6-B266-895390A5E646}" presName="hierChild5" presStyleCnt="0"/>
      <dgm:spPr/>
    </dgm:pt>
    <dgm:pt modelId="{9A30554B-94D7-4144-85D8-DBBBFC6BE6BF}" type="pres">
      <dgm:prSet presAssocID="{9691B627-58E1-4C95-9D45-25A6D2BC1FED}" presName="hierChild5" presStyleCnt="0"/>
      <dgm:spPr/>
    </dgm:pt>
    <dgm:pt modelId="{9C628A8C-32DA-4517-B81B-070FD0492466}" type="pres">
      <dgm:prSet presAssocID="{831CEE1C-D273-4C29-8D4B-37A9363F2CAB}" presName="Name64" presStyleLbl="parChTrans1D4" presStyleIdx="21" presStyleCnt="29"/>
      <dgm:spPr/>
      <dgm:t>
        <a:bodyPr/>
        <a:lstStyle/>
        <a:p>
          <a:endParaRPr kumimoji="1" lang="ja-JP" altLang="en-US"/>
        </a:p>
      </dgm:t>
    </dgm:pt>
    <dgm:pt modelId="{CB292C2C-1572-4A0C-A138-8D6E7C0312DA}" type="pres">
      <dgm:prSet presAssocID="{33ABA556-3ACA-4701-8CAA-B4720A31AF18}" presName="hierRoot2" presStyleCnt="0">
        <dgm:presLayoutVars>
          <dgm:hierBranch val="init"/>
        </dgm:presLayoutVars>
      </dgm:prSet>
      <dgm:spPr/>
    </dgm:pt>
    <dgm:pt modelId="{2F43CC65-C504-4AC8-98C4-A6888B1959C6}" type="pres">
      <dgm:prSet presAssocID="{33ABA556-3ACA-4701-8CAA-B4720A31AF18}" presName="rootComposite" presStyleCnt="0"/>
      <dgm:spPr/>
    </dgm:pt>
    <dgm:pt modelId="{4D96C4C1-98E7-4BD3-8551-3976D757CC82}" type="pres">
      <dgm:prSet presAssocID="{33ABA556-3ACA-4701-8CAA-B4720A31AF18}" presName="rootText" presStyleLbl="node4" presStyleIdx="21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016440F3-3B15-4D0B-8C0C-80C564FEF701}" type="pres">
      <dgm:prSet presAssocID="{33ABA556-3ACA-4701-8CAA-B4720A31AF18}" presName="rootConnector" presStyleLbl="node4" presStyleIdx="21" presStyleCnt="29"/>
      <dgm:spPr/>
      <dgm:t>
        <a:bodyPr/>
        <a:lstStyle/>
        <a:p>
          <a:endParaRPr kumimoji="1" lang="ja-JP" altLang="en-US"/>
        </a:p>
      </dgm:t>
    </dgm:pt>
    <dgm:pt modelId="{AD34029B-15AE-4978-A1B9-151816332945}" type="pres">
      <dgm:prSet presAssocID="{33ABA556-3ACA-4701-8CAA-B4720A31AF18}" presName="hierChild4" presStyleCnt="0"/>
      <dgm:spPr/>
    </dgm:pt>
    <dgm:pt modelId="{940CAF5B-B815-47C8-96A0-28506FA68086}" type="pres">
      <dgm:prSet presAssocID="{47DFB15F-FC35-4843-A4AA-ED7A6C412B75}" presName="Name64" presStyleLbl="parChTrans1D4" presStyleIdx="22" presStyleCnt="29"/>
      <dgm:spPr/>
      <dgm:t>
        <a:bodyPr/>
        <a:lstStyle/>
        <a:p>
          <a:endParaRPr kumimoji="1" lang="ja-JP" altLang="en-US"/>
        </a:p>
      </dgm:t>
    </dgm:pt>
    <dgm:pt modelId="{62CA299A-21A6-4F6C-9958-CEAAA3B3F23F}" type="pres">
      <dgm:prSet presAssocID="{D5DD96E8-83A3-470D-A8CF-158941C02DAA}" presName="hierRoot2" presStyleCnt="0">
        <dgm:presLayoutVars>
          <dgm:hierBranch val="init"/>
        </dgm:presLayoutVars>
      </dgm:prSet>
      <dgm:spPr/>
    </dgm:pt>
    <dgm:pt modelId="{BB650EF7-1830-4543-BEA6-528CDB355691}" type="pres">
      <dgm:prSet presAssocID="{D5DD96E8-83A3-470D-A8CF-158941C02DAA}" presName="rootComposite" presStyleCnt="0"/>
      <dgm:spPr/>
    </dgm:pt>
    <dgm:pt modelId="{1AA96F5C-584A-4703-BAF3-BD3A6FF1C675}" type="pres">
      <dgm:prSet presAssocID="{D5DD96E8-83A3-470D-A8CF-158941C02DAA}" presName="rootText" presStyleLbl="node4" presStyleIdx="22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6B7AEBF4-85AE-4924-917F-85987D86F3EC}" type="pres">
      <dgm:prSet presAssocID="{D5DD96E8-83A3-470D-A8CF-158941C02DAA}" presName="rootConnector" presStyleLbl="node4" presStyleIdx="22" presStyleCnt="29"/>
      <dgm:spPr/>
      <dgm:t>
        <a:bodyPr/>
        <a:lstStyle/>
        <a:p>
          <a:endParaRPr kumimoji="1" lang="ja-JP" altLang="en-US"/>
        </a:p>
      </dgm:t>
    </dgm:pt>
    <dgm:pt modelId="{6669F5D5-3EB5-464B-8931-336907982AEB}" type="pres">
      <dgm:prSet presAssocID="{D5DD96E8-83A3-470D-A8CF-158941C02DAA}" presName="hierChild4" presStyleCnt="0"/>
      <dgm:spPr/>
    </dgm:pt>
    <dgm:pt modelId="{50A1CDB0-08B3-4D77-8558-260279F9C9F7}" type="pres">
      <dgm:prSet presAssocID="{FA43F003-C12E-4276-8C26-2E96DAD67959}" presName="Name64" presStyleLbl="parChTrans1D4" presStyleIdx="23" presStyleCnt="29"/>
      <dgm:spPr/>
      <dgm:t>
        <a:bodyPr/>
        <a:lstStyle/>
        <a:p>
          <a:endParaRPr kumimoji="1" lang="ja-JP" altLang="en-US"/>
        </a:p>
      </dgm:t>
    </dgm:pt>
    <dgm:pt modelId="{E4126B62-78CA-4DBF-A154-E29DD8405B43}" type="pres">
      <dgm:prSet presAssocID="{DCF84301-E547-4F89-90D2-3AFEFF043590}" presName="hierRoot2" presStyleCnt="0">
        <dgm:presLayoutVars>
          <dgm:hierBranch val="init"/>
        </dgm:presLayoutVars>
      </dgm:prSet>
      <dgm:spPr/>
    </dgm:pt>
    <dgm:pt modelId="{290DC2E2-3EF4-43D5-8CFC-6E0424930644}" type="pres">
      <dgm:prSet presAssocID="{DCF84301-E547-4F89-90D2-3AFEFF043590}" presName="rootComposite" presStyleCnt="0"/>
      <dgm:spPr/>
    </dgm:pt>
    <dgm:pt modelId="{E90D53CA-262C-424F-8816-B25390C7A6BC}" type="pres">
      <dgm:prSet presAssocID="{DCF84301-E547-4F89-90D2-3AFEFF043590}" presName="rootText" presStyleLbl="node4" presStyleIdx="23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049E319A-047B-4854-A88A-8B497C3A7C5F}" type="pres">
      <dgm:prSet presAssocID="{DCF84301-E547-4F89-90D2-3AFEFF043590}" presName="rootConnector" presStyleLbl="node4" presStyleIdx="23" presStyleCnt="29"/>
      <dgm:spPr/>
      <dgm:t>
        <a:bodyPr/>
        <a:lstStyle/>
        <a:p>
          <a:endParaRPr kumimoji="1" lang="ja-JP" altLang="en-US"/>
        </a:p>
      </dgm:t>
    </dgm:pt>
    <dgm:pt modelId="{64E6D917-F27C-461A-BA37-EAA316FEA21F}" type="pres">
      <dgm:prSet presAssocID="{DCF84301-E547-4F89-90D2-3AFEFF043590}" presName="hierChild4" presStyleCnt="0"/>
      <dgm:spPr/>
    </dgm:pt>
    <dgm:pt modelId="{3A160585-6265-419D-A1D4-C736631B9A25}" type="pres">
      <dgm:prSet presAssocID="{DCF84301-E547-4F89-90D2-3AFEFF043590}" presName="hierChild5" presStyleCnt="0"/>
      <dgm:spPr/>
    </dgm:pt>
    <dgm:pt modelId="{D24D11A1-C073-4C05-9CDB-09E56B81EDEA}" type="pres">
      <dgm:prSet presAssocID="{D0F71DF9-B863-418D-A5F4-E09961411BEA}" presName="Name64" presStyleLbl="parChTrans1D4" presStyleIdx="24" presStyleCnt="29"/>
      <dgm:spPr/>
      <dgm:t>
        <a:bodyPr/>
        <a:lstStyle/>
        <a:p>
          <a:endParaRPr kumimoji="1" lang="ja-JP" altLang="en-US"/>
        </a:p>
      </dgm:t>
    </dgm:pt>
    <dgm:pt modelId="{88052A05-481D-4D3A-8C70-40349F81CB29}" type="pres">
      <dgm:prSet presAssocID="{02C945F8-8ACF-45D3-A9ED-590F8294BCD2}" presName="hierRoot2" presStyleCnt="0">
        <dgm:presLayoutVars>
          <dgm:hierBranch val="init"/>
        </dgm:presLayoutVars>
      </dgm:prSet>
      <dgm:spPr/>
    </dgm:pt>
    <dgm:pt modelId="{08D94167-A6B4-4ADD-8A5D-259C2CCE7DB6}" type="pres">
      <dgm:prSet presAssocID="{02C945F8-8ACF-45D3-A9ED-590F8294BCD2}" presName="rootComposite" presStyleCnt="0"/>
      <dgm:spPr/>
    </dgm:pt>
    <dgm:pt modelId="{A48D24FD-6616-4850-8EB0-5DD1BEE34D11}" type="pres">
      <dgm:prSet presAssocID="{02C945F8-8ACF-45D3-A9ED-590F8294BCD2}" presName="rootText" presStyleLbl="node4" presStyleIdx="24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EE9E8BC0-FCF7-4EDB-B9DA-8BEBFBA6D2F5}" type="pres">
      <dgm:prSet presAssocID="{02C945F8-8ACF-45D3-A9ED-590F8294BCD2}" presName="rootConnector" presStyleLbl="node4" presStyleIdx="24" presStyleCnt="29"/>
      <dgm:spPr/>
      <dgm:t>
        <a:bodyPr/>
        <a:lstStyle/>
        <a:p>
          <a:endParaRPr kumimoji="1" lang="ja-JP" altLang="en-US"/>
        </a:p>
      </dgm:t>
    </dgm:pt>
    <dgm:pt modelId="{F11C8633-02FC-4748-AB55-9D61D42235FA}" type="pres">
      <dgm:prSet presAssocID="{02C945F8-8ACF-45D3-A9ED-590F8294BCD2}" presName="hierChild4" presStyleCnt="0"/>
      <dgm:spPr/>
    </dgm:pt>
    <dgm:pt modelId="{9AF4CD27-F020-4E55-9B7C-D2047B154D4C}" type="pres">
      <dgm:prSet presAssocID="{02C945F8-8ACF-45D3-A9ED-590F8294BCD2}" presName="hierChild5" presStyleCnt="0"/>
      <dgm:spPr/>
    </dgm:pt>
    <dgm:pt modelId="{A1BEE40B-D8FD-428D-9F8D-A02183AF85CB}" type="pres">
      <dgm:prSet presAssocID="{D5DD96E8-83A3-470D-A8CF-158941C02DAA}" presName="hierChild5" presStyleCnt="0"/>
      <dgm:spPr/>
    </dgm:pt>
    <dgm:pt modelId="{87FF2E34-4122-415E-87B2-A9C1D82234FA}" type="pres">
      <dgm:prSet presAssocID="{33ABA556-3ACA-4701-8CAA-B4720A31AF18}" presName="hierChild5" presStyleCnt="0"/>
      <dgm:spPr/>
    </dgm:pt>
    <dgm:pt modelId="{EFCAEB0C-AD91-4F84-BA80-50449417A6FC}" type="pres">
      <dgm:prSet presAssocID="{D0CA69D4-984C-4030-983F-226FF3C18A1E}" presName="hierChild5" presStyleCnt="0"/>
      <dgm:spPr/>
    </dgm:pt>
    <dgm:pt modelId="{5400C7B8-60FF-48BC-B85D-4AFF9D441EA6}" type="pres">
      <dgm:prSet presAssocID="{35DBAE0D-F619-4DC8-8AE0-5B18C291F645}" presName="hierChild5" presStyleCnt="0"/>
      <dgm:spPr/>
    </dgm:pt>
    <dgm:pt modelId="{C3B527BF-AB81-4795-AA61-EDEE5CD62CE7}" type="pres">
      <dgm:prSet presAssocID="{FE048679-B875-43C4-A2B4-C420B93052F3}" presName="Name64" presStyleLbl="parChTrans1D3" presStyleIdx="3" presStyleCnt="4"/>
      <dgm:spPr/>
      <dgm:t>
        <a:bodyPr/>
        <a:lstStyle/>
        <a:p>
          <a:endParaRPr kumimoji="1" lang="ja-JP" altLang="en-US"/>
        </a:p>
      </dgm:t>
    </dgm:pt>
    <dgm:pt modelId="{29131132-950C-4024-9850-DB52C92DBCDC}" type="pres">
      <dgm:prSet presAssocID="{284ACA10-4100-4C5D-BB81-E0B2431C74ED}" presName="hierRoot2" presStyleCnt="0">
        <dgm:presLayoutVars>
          <dgm:hierBranch val="init"/>
        </dgm:presLayoutVars>
      </dgm:prSet>
      <dgm:spPr/>
    </dgm:pt>
    <dgm:pt modelId="{A0FA7F7D-00D7-49A8-AABC-D68A260CBA4D}" type="pres">
      <dgm:prSet presAssocID="{284ACA10-4100-4C5D-BB81-E0B2431C74ED}" presName="rootComposite" presStyleCnt="0"/>
      <dgm:spPr/>
    </dgm:pt>
    <dgm:pt modelId="{5B071B65-339D-442F-85ED-6FAA331C2A8B}" type="pres">
      <dgm:prSet presAssocID="{284ACA10-4100-4C5D-BB81-E0B2431C74ED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BBFFB351-67EE-441E-9200-0DE5017A0434}" type="pres">
      <dgm:prSet presAssocID="{284ACA10-4100-4C5D-BB81-E0B2431C74ED}" presName="rootConnector" presStyleLbl="node3" presStyleIdx="3" presStyleCnt="4"/>
      <dgm:spPr/>
      <dgm:t>
        <a:bodyPr/>
        <a:lstStyle/>
        <a:p>
          <a:endParaRPr kumimoji="1" lang="ja-JP" altLang="en-US"/>
        </a:p>
      </dgm:t>
    </dgm:pt>
    <dgm:pt modelId="{FABC1C15-E9C1-4BBC-A53B-DA78CADAFDD1}" type="pres">
      <dgm:prSet presAssocID="{284ACA10-4100-4C5D-BB81-E0B2431C74ED}" presName="hierChild4" presStyleCnt="0"/>
      <dgm:spPr/>
    </dgm:pt>
    <dgm:pt modelId="{3AAB0C4C-C319-474D-A944-32A28126F14C}" type="pres">
      <dgm:prSet presAssocID="{7AE5EF5B-013C-42D3-8FE0-F91207931889}" presName="Name64" presStyleLbl="parChTrans1D4" presStyleIdx="25" presStyleCnt="29"/>
      <dgm:spPr/>
      <dgm:t>
        <a:bodyPr/>
        <a:lstStyle/>
        <a:p>
          <a:endParaRPr kumimoji="1" lang="ja-JP" altLang="en-US"/>
        </a:p>
      </dgm:t>
    </dgm:pt>
    <dgm:pt modelId="{E81937E7-6E83-4D63-88BE-6BB1129053DE}" type="pres">
      <dgm:prSet presAssocID="{7F33409D-C835-4C24-8074-BDAEEF19BCBD}" presName="hierRoot2" presStyleCnt="0">
        <dgm:presLayoutVars>
          <dgm:hierBranch val="init"/>
        </dgm:presLayoutVars>
      </dgm:prSet>
      <dgm:spPr/>
    </dgm:pt>
    <dgm:pt modelId="{FE4C5FD6-8A7F-4B56-8D84-679857745B19}" type="pres">
      <dgm:prSet presAssocID="{7F33409D-C835-4C24-8074-BDAEEF19BCBD}" presName="rootComposite" presStyleCnt="0"/>
      <dgm:spPr/>
    </dgm:pt>
    <dgm:pt modelId="{E0DD361B-D585-45E0-AEED-DA8CDF0CBE36}" type="pres">
      <dgm:prSet presAssocID="{7F33409D-C835-4C24-8074-BDAEEF19BCBD}" presName="rootText" presStyleLbl="node4" presStyleIdx="25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F3E3554D-7BFB-4AEA-AB96-1D16CEA3A7C6}" type="pres">
      <dgm:prSet presAssocID="{7F33409D-C835-4C24-8074-BDAEEF19BCBD}" presName="rootConnector" presStyleLbl="node4" presStyleIdx="25" presStyleCnt="29"/>
      <dgm:spPr/>
      <dgm:t>
        <a:bodyPr/>
        <a:lstStyle/>
        <a:p>
          <a:endParaRPr kumimoji="1" lang="ja-JP" altLang="en-US"/>
        </a:p>
      </dgm:t>
    </dgm:pt>
    <dgm:pt modelId="{03378EE3-3949-4F90-A402-2D1EAA7DB0E7}" type="pres">
      <dgm:prSet presAssocID="{7F33409D-C835-4C24-8074-BDAEEF19BCBD}" presName="hierChild4" presStyleCnt="0"/>
      <dgm:spPr/>
    </dgm:pt>
    <dgm:pt modelId="{CE7BBBA9-7592-4A65-886E-1C1DB65C3D12}" type="pres">
      <dgm:prSet presAssocID="{18DA2DB6-E4F4-4C7D-93A5-8F287E74D0AE}" presName="Name64" presStyleLbl="parChTrans1D4" presStyleIdx="26" presStyleCnt="29"/>
      <dgm:spPr/>
      <dgm:t>
        <a:bodyPr/>
        <a:lstStyle/>
        <a:p>
          <a:endParaRPr kumimoji="1" lang="ja-JP" altLang="en-US"/>
        </a:p>
      </dgm:t>
    </dgm:pt>
    <dgm:pt modelId="{611B87D7-50F2-40E2-BA70-0D682E052CEC}" type="pres">
      <dgm:prSet presAssocID="{D03BEC12-1C17-4F8A-9E7E-B59D910F0399}" presName="hierRoot2" presStyleCnt="0">
        <dgm:presLayoutVars>
          <dgm:hierBranch val="init"/>
        </dgm:presLayoutVars>
      </dgm:prSet>
      <dgm:spPr/>
    </dgm:pt>
    <dgm:pt modelId="{1204FCD4-7490-43D8-AB78-ECB365F3D693}" type="pres">
      <dgm:prSet presAssocID="{D03BEC12-1C17-4F8A-9E7E-B59D910F0399}" presName="rootComposite" presStyleCnt="0"/>
      <dgm:spPr/>
    </dgm:pt>
    <dgm:pt modelId="{303B92F1-40DF-43D8-A965-BDB358DB8B26}" type="pres">
      <dgm:prSet presAssocID="{D03BEC12-1C17-4F8A-9E7E-B59D910F0399}" presName="rootText" presStyleLbl="node4" presStyleIdx="26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49B3C713-25C0-4CFE-96F5-3D172E22773F}" type="pres">
      <dgm:prSet presAssocID="{D03BEC12-1C17-4F8A-9E7E-B59D910F0399}" presName="rootConnector" presStyleLbl="node4" presStyleIdx="26" presStyleCnt="29"/>
      <dgm:spPr/>
      <dgm:t>
        <a:bodyPr/>
        <a:lstStyle/>
        <a:p>
          <a:endParaRPr kumimoji="1" lang="ja-JP" altLang="en-US"/>
        </a:p>
      </dgm:t>
    </dgm:pt>
    <dgm:pt modelId="{E2C71B71-3511-47F6-BB98-8F32EE0261D6}" type="pres">
      <dgm:prSet presAssocID="{D03BEC12-1C17-4F8A-9E7E-B59D910F0399}" presName="hierChild4" presStyleCnt="0"/>
      <dgm:spPr/>
    </dgm:pt>
    <dgm:pt modelId="{ABE923D6-E60B-4562-AD8A-8F61EE15C894}" type="pres">
      <dgm:prSet presAssocID="{46ECA94C-4D4E-4555-A919-639AF64F9804}" presName="Name64" presStyleLbl="parChTrans1D4" presStyleIdx="27" presStyleCnt="29"/>
      <dgm:spPr/>
      <dgm:t>
        <a:bodyPr/>
        <a:lstStyle/>
        <a:p>
          <a:endParaRPr kumimoji="1" lang="ja-JP" altLang="en-US"/>
        </a:p>
      </dgm:t>
    </dgm:pt>
    <dgm:pt modelId="{02EF14F3-388E-49D6-AC56-9BE7F42C58F6}" type="pres">
      <dgm:prSet presAssocID="{4E9105C7-F3CF-4714-9834-044305ADD55C}" presName="hierRoot2" presStyleCnt="0">
        <dgm:presLayoutVars>
          <dgm:hierBranch val="init"/>
        </dgm:presLayoutVars>
      </dgm:prSet>
      <dgm:spPr/>
    </dgm:pt>
    <dgm:pt modelId="{3EA03603-D306-42B9-A922-1DE1CEB2B95A}" type="pres">
      <dgm:prSet presAssocID="{4E9105C7-F3CF-4714-9834-044305ADD55C}" presName="rootComposite" presStyleCnt="0"/>
      <dgm:spPr/>
    </dgm:pt>
    <dgm:pt modelId="{8215F23E-F9E9-4AA9-8717-53CFAC24D3B5}" type="pres">
      <dgm:prSet presAssocID="{4E9105C7-F3CF-4714-9834-044305ADD55C}" presName="rootText" presStyleLbl="node4" presStyleIdx="27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D671FA3D-67E3-4177-B428-842D064097C8}" type="pres">
      <dgm:prSet presAssocID="{4E9105C7-F3CF-4714-9834-044305ADD55C}" presName="rootConnector" presStyleLbl="node4" presStyleIdx="27" presStyleCnt="29"/>
      <dgm:spPr/>
      <dgm:t>
        <a:bodyPr/>
        <a:lstStyle/>
        <a:p>
          <a:endParaRPr kumimoji="1" lang="ja-JP" altLang="en-US"/>
        </a:p>
      </dgm:t>
    </dgm:pt>
    <dgm:pt modelId="{53D0AFD6-4001-435A-917D-9EDBCCB9D6E3}" type="pres">
      <dgm:prSet presAssocID="{4E9105C7-F3CF-4714-9834-044305ADD55C}" presName="hierChild4" presStyleCnt="0"/>
      <dgm:spPr/>
    </dgm:pt>
    <dgm:pt modelId="{B1F952A8-FAE9-436B-853A-A667F1C87D4A}" type="pres">
      <dgm:prSet presAssocID="{42675268-6426-4B87-B942-C2912E7A8C15}" presName="Name64" presStyleLbl="parChTrans1D4" presStyleIdx="28" presStyleCnt="29"/>
      <dgm:spPr/>
      <dgm:t>
        <a:bodyPr/>
        <a:lstStyle/>
        <a:p>
          <a:endParaRPr kumimoji="1" lang="ja-JP" altLang="en-US"/>
        </a:p>
      </dgm:t>
    </dgm:pt>
    <dgm:pt modelId="{E0A69BC8-98B0-49B7-8E1A-CAAC6F47F3F1}" type="pres">
      <dgm:prSet presAssocID="{A54690DB-324F-47BB-A494-A26F862023BB}" presName="hierRoot2" presStyleCnt="0">
        <dgm:presLayoutVars>
          <dgm:hierBranch val="init"/>
        </dgm:presLayoutVars>
      </dgm:prSet>
      <dgm:spPr/>
    </dgm:pt>
    <dgm:pt modelId="{9CE13D27-9531-4505-B5D1-2AAEFF057B8D}" type="pres">
      <dgm:prSet presAssocID="{A54690DB-324F-47BB-A494-A26F862023BB}" presName="rootComposite" presStyleCnt="0"/>
      <dgm:spPr/>
    </dgm:pt>
    <dgm:pt modelId="{FA471819-5D7E-4B19-9E25-6A97767EEE80}" type="pres">
      <dgm:prSet presAssocID="{A54690DB-324F-47BB-A494-A26F862023BB}" presName="rootText" presStyleLbl="node4" presStyleIdx="28" presStyleCnt="29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953D6B44-4EF0-4C5E-B344-B406CFBBE515}" type="pres">
      <dgm:prSet presAssocID="{A54690DB-324F-47BB-A494-A26F862023BB}" presName="rootConnector" presStyleLbl="node4" presStyleIdx="28" presStyleCnt="29"/>
      <dgm:spPr/>
      <dgm:t>
        <a:bodyPr/>
        <a:lstStyle/>
        <a:p>
          <a:endParaRPr kumimoji="1" lang="ja-JP" altLang="en-US"/>
        </a:p>
      </dgm:t>
    </dgm:pt>
    <dgm:pt modelId="{F4827FDD-28ED-4C52-8DAB-E7E3D170F48E}" type="pres">
      <dgm:prSet presAssocID="{A54690DB-324F-47BB-A494-A26F862023BB}" presName="hierChild4" presStyleCnt="0"/>
      <dgm:spPr/>
    </dgm:pt>
    <dgm:pt modelId="{BD5F1265-DAB8-42FB-978D-C631625AE9BA}" type="pres">
      <dgm:prSet presAssocID="{A54690DB-324F-47BB-A494-A26F862023BB}" presName="hierChild5" presStyleCnt="0"/>
      <dgm:spPr/>
    </dgm:pt>
    <dgm:pt modelId="{9B82A23B-BD5A-4098-8CCA-11398CA5B064}" type="pres">
      <dgm:prSet presAssocID="{4E9105C7-F3CF-4714-9834-044305ADD55C}" presName="hierChild5" presStyleCnt="0"/>
      <dgm:spPr/>
    </dgm:pt>
    <dgm:pt modelId="{954E76C6-CC5B-4AF6-8A7A-616D23C034A4}" type="pres">
      <dgm:prSet presAssocID="{D03BEC12-1C17-4F8A-9E7E-B59D910F0399}" presName="hierChild5" presStyleCnt="0"/>
      <dgm:spPr/>
    </dgm:pt>
    <dgm:pt modelId="{437CAF4E-2063-44EA-8DB4-3911BA98388A}" type="pres">
      <dgm:prSet presAssocID="{7F33409D-C835-4C24-8074-BDAEEF19BCBD}" presName="hierChild5" presStyleCnt="0"/>
      <dgm:spPr/>
    </dgm:pt>
    <dgm:pt modelId="{03521EBC-04D1-4CD1-8877-66C046C94989}" type="pres">
      <dgm:prSet presAssocID="{284ACA10-4100-4C5D-BB81-E0B2431C74ED}" presName="hierChild5" presStyleCnt="0"/>
      <dgm:spPr/>
    </dgm:pt>
    <dgm:pt modelId="{8D8B759A-03C2-4F70-9CB2-78DA2CED1885}" type="pres">
      <dgm:prSet presAssocID="{CAEAE4A0-93F0-4F53-BBFE-D949C67B7521}" presName="hierChild5" presStyleCnt="0"/>
      <dgm:spPr/>
    </dgm:pt>
    <dgm:pt modelId="{6616C864-17F2-4F6E-8AE7-597B4842B00B}" type="pres">
      <dgm:prSet presAssocID="{7649E730-A924-4B3E-8359-39EA82D916AE}" presName="hierChild3" presStyleCnt="0"/>
      <dgm:spPr/>
    </dgm:pt>
  </dgm:ptLst>
  <dgm:cxnLst>
    <dgm:cxn modelId="{99E01EBD-4420-418A-A98C-3677D002F5F8}" type="presOf" srcId="{A4503CDD-BF07-415A-B3C9-717BE8C85A0B}" destId="{261CD29F-FED8-4E92-9144-A3382E656CFF}" srcOrd="0" destOrd="0" presId="urn:microsoft.com/office/officeart/2009/3/layout/HorizontalOrganizationChart"/>
    <dgm:cxn modelId="{9FB74A2D-6819-4F55-8768-0E633A8E62B5}" type="presOf" srcId="{7F430078-149F-43EE-9FCA-88FCDD29FFF0}" destId="{AD7F8FA1-B4E1-48E5-8F3D-58C0FCE3EF3D}" srcOrd="0" destOrd="0" presId="urn:microsoft.com/office/officeart/2009/3/layout/HorizontalOrganizationChart"/>
    <dgm:cxn modelId="{77FE4886-E747-43EA-B7A7-3CC2B02F19D3}" type="presOf" srcId="{BDA55A75-4E6F-4EF8-8305-642F8C35CC7B}" destId="{B1239A22-672B-457F-BC36-0E302F63063E}" srcOrd="0" destOrd="0" presId="urn:microsoft.com/office/officeart/2009/3/layout/HorizontalOrganizationChart"/>
    <dgm:cxn modelId="{B887478A-D5F5-4967-B1AF-DD31D393B33F}" srcId="{86D5D58D-E8EF-4298-84CB-8E3DE97F8290}" destId="{7D3FE665-25B0-4781-8FA6-4CABFF313942}" srcOrd="0" destOrd="0" parTransId="{C7B8BBDA-880B-4038-A3E2-00C0A81D70B5}" sibTransId="{58799915-8C68-4F16-9DA4-9FB476A76ECD}"/>
    <dgm:cxn modelId="{D38F8596-DD6D-4A9C-85D8-9A33A6FB9D37}" type="presOf" srcId="{BE6BDEE3-F219-464D-92B0-E189EE91FD49}" destId="{89255570-28E4-420D-B667-8BC63730F8EE}" srcOrd="0" destOrd="0" presId="urn:microsoft.com/office/officeart/2009/3/layout/HorizontalOrganizationChart"/>
    <dgm:cxn modelId="{4B1C61E0-C504-4EC9-87F2-5D3C55CB308D}" type="presOf" srcId="{CFBF5759-1ABA-4CDA-AF75-C5030CEB0330}" destId="{B19D2DD4-6EAB-45F4-811F-C4B666EAD222}" srcOrd="0" destOrd="0" presId="urn:microsoft.com/office/officeart/2009/3/layout/HorizontalOrganizationChart"/>
    <dgm:cxn modelId="{6C7B3B04-BA6D-41EE-A322-6F9FD3069B68}" srcId="{7649E730-A924-4B3E-8359-39EA82D916AE}" destId="{CAEAE4A0-93F0-4F53-BBFE-D949C67B7521}" srcOrd="1" destOrd="0" parTransId="{AA7EA110-F45E-4A76-87B3-00A7654414B1}" sibTransId="{3E5EB543-A8EA-400C-9A25-890FC0697A9F}"/>
    <dgm:cxn modelId="{D3160B33-1FD3-4D19-B97F-9E78EE72533C}" type="presOf" srcId="{7F33409D-C835-4C24-8074-BDAEEF19BCBD}" destId="{E0DD361B-D585-45E0-AEED-DA8CDF0CBE36}" srcOrd="0" destOrd="0" presId="urn:microsoft.com/office/officeart/2009/3/layout/HorizontalOrganizationChart"/>
    <dgm:cxn modelId="{8477CFEF-47B6-4433-8544-174747B56877}" srcId="{78D0E3BC-D08F-415B-8437-37F2BFA477D3}" destId="{7EC67AB9-3E9C-44DB-8290-D839A9D5FB50}" srcOrd="0" destOrd="0" parTransId="{0EA98E55-2613-4A23-BBA8-B5D19DBA67FE}" sibTransId="{78883220-C720-4AEB-ACBB-B895F4830FB7}"/>
    <dgm:cxn modelId="{96E4F958-CB2A-424D-8713-42FF879AC4D1}" type="presOf" srcId="{7EC67AB9-3E9C-44DB-8290-D839A9D5FB50}" destId="{C0D78CCD-D2B0-48A3-9636-28973AAC2DE1}" srcOrd="1" destOrd="0" presId="urn:microsoft.com/office/officeart/2009/3/layout/HorizontalOrganizationChart"/>
    <dgm:cxn modelId="{718575E0-51CA-4C45-B4D9-782348D8920B}" type="presOf" srcId="{7F430078-149F-43EE-9FCA-88FCDD29FFF0}" destId="{F624BCC0-7B89-44B1-8B68-2CB8EC0A6CA1}" srcOrd="1" destOrd="0" presId="urn:microsoft.com/office/officeart/2009/3/layout/HorizontalOrganizationChart"/>
    <dgm:cxn modelId="{A33ECAD5-ADB0-4A24-8E1F-039B159B7166}" srcId="{D5DD96E8-83A3-470D-A8CF-158941C02DAA}" destId="{02C945F8-8ACF-45D3-A9ED-590F8294BCD2}" srcOrd="1" destOrd="0" parTransId="{D0F71DF9-B863-418D-A5F4-E09961411BEA}" sibTransId="{008239E4-95DA-40EC-AB43-2F93396A5BA0}"/>
    <dgm:cxn modelId="{A77FDF74-21B8-47F4-8AEC-E4228CAC854E}" type="presOf" srcId="{E1E23BFD-19FB-414B-BF38-F3D7CDAE297B}" destId="{FB6B5EBE-D90E-49F6-A6FE-F126035319DC}" srcOrd="1" destOrd="0" presId="urn:microsoft.com/office/officeart/2009/3/layout/HorizontalOrganizationChart"/>
    <dgm:cxn modelId="{761F1A2F-88B0-4BEB-8439-FB3CF85E3EE5}" type="presOf" srcId="{CFBF5759-1ABA-4CDA-AF75-C5030CEB0330}" destId="{494E3640-F0E1-44F0-846D-C268486F9361}" srcOrd="1" destOrd="0" presId="urn:microsoft.com/office/officeart/2009/3/layout/HorizontalOrganizationChart"/>
    <dgm:cxn modelId="{4367BD5B-F06D-4C1E-91E1-1BAA94C78AE8}" type="presOf" srcId="{7F33409D-C835-4C24-8074-BDAEEF19BCBD}" destId="{F3E3554D-7BFB-4AEA-AB96-1D16CEA3A7C6}" srcOrd="1" destOrd="0" presId="urn:microsoft.com/office/officeart/2009/3/layout/HorizontalOrganizationChart"/>
    <dgm:cxn modelId="{7733BB88-3C42-4BE0-A6BF-5AFA3DCC9189}" type="presOf" srcId="{315309EB-5927-4888-9280-8DF694029892}" destId="{CD741AD0-437E-4DDB-BF4D-16968AF0ABD6}" srcOrd="1" destOrd="0" presId="urn:microsoft.com/office/officeart/2009/3/layout/HorizontalOrganizationChart"/>
    <dgm:cxn modelId="{35E70D65-EA8D-4A86-9F0C-F2CF1FF5AB5F}" type="presOf" srcId="{021E466C-58DD-4CA2-B1BF-638E1C57848A}" destId="{0BD20DB6-E7A9-4B8E-8679-225FE0948752}" srcOrd="0" destOrd="0" presId="urn:microsoft.com/office/officeart/2009/3/layout/HorizontalOrganizationChart"/>
    <dgm:cxn modelId="{D6E8F123-A29C-4ED2-91E0-F1706D8985FA}" type="presOf" srcId="{7649E730-A924-4B3E-8359-39EA82D916AE}" destId="{7B55EC87-E8FA-49B6-8F41-F983ADBE1B8A}" srcOrd="1" destOrd="0" presId="urn:microsoft.com/office/officeart/2009/3/layout/HorizontalOrganizationChart"/>
    <dgm:cxn modelId="{50FE63A3-081B-4CD7-86B0-F7329C179528}" type="presOf" srcId="{A4503CDD-BF07-415A-B3C9-717BE8C85A0B}" destId="{FB64BA7B-20BA-4825-85A0-BB846D9CD98B}" srcOrd="1" destOrd="0" presId="urn:microsoft.com/office/officeart/2009/3/layout/HorizontalOrganizationChart"/>
    <dgm:cxn modelId="{2C5B7F45-05E4-459D-9B00-C16309930835}" type="presOf" srcId="{284ACA10-4100-4C5D-BB81-E0B2431C74ED}" destId="{5B071B65-339D-442F-85ED-6FAA331C2A8B}" srcOrd="0" destOrd="0" presId="urn:microsoft.com/office/officeart/2009/3/layout/HorizontalOrganizationChart"/>
    <dgm:cxn modelId="{816AB2EB-4793-4A17-904E-6FE0DF5E0300}" type="presOf" srcId="{CAEAE4A0-93F0-4F53-BBFE-D949C67B7521}" destId="{4FBDE6D7-3875-42C7-B026-04BBB255C5EE}" srcOrd="1" destOrd="0" presId="urn:microsoft.com/office/officeart/2009/3/layout/HorizontalOrganizationChart"/>
    <dgm:cxn modelId="{A0807973-458C-4FD4-B5DE-82DADF2BFD2F}" srcId="{9691B627-58E1-4C95-9D45-25A6D2BC1FED}" destId="{71D49ED6-BC53-4EB6-B266-895390A5E646}" srcOrd="0" destOrd="0" parTransId="{85767CE7-90E3-473C-AB55-B7A835AD1CB9}" sibTransId="{9F93F04B-8B1E-46A9-94D9-0D506905D600}"/>
    <dgm:cxn modelId="{10D30745-182E-4AD7-9BBC-A59AAD97353E}" srcId="{BDA55A75-4E6F-4EF8-8305-642F8C35CC7B}" destId="{99FDCD1F-9A24-4631-8A00-98F98FC7591C}" srcOrd="0" destOrd="0" parTransId="{21BFBBB4-01C3-40F3-93FF-688F79645150}" sibTransId="{6F835F97-B3AC-4DDB-8323-C2BE8DA058F7}"/>
    <dgm:cxn modelId="{10E46F4D-188E-456E-A7AC-240913EEDD99}" type="presOf" srcId="{FCA02D02-1926-45EA-AB49-C569FFF5F373}" destId="{98F6762B-3ED9-4C58-AFB2-43D135E4771C}" srcOrd="0" destOrd="0" presId="urn:microsoft.com/office/officeart/2009/3/layout/HorizontalOrganizationChart"/>
    <dgm:cxn modelId="{36B3F33B-3E6A-4B80-BE74-233A59F34581}" type="presOf" srcId="{18DA2DB6-E4F4-4C7D-93A5-8F287E74D0AE}" destId="{CE7BBBA9-7592-4A65-886E-1C1DB65C3D12}" srcOrd="0" destOrd="0" presId="urn:microsoft.com/office/officeart/2009/3/layout/HorizontalOrganizationChart"/>
    <dgm:cxn modelId="{AB15A302-9C1B-440B-9A37-BE730B36D8BA}" type="presOf" srcId="{DF77057F-3D31-489C-9F84-A2B7AD77A6E1}" destId="{CFA2F351-D0E4-4F49-9B39-D83C56DD4737}" srcOrd="1" destOrd="0" presId="urn:microsoft.com/office/officeart/2009/3/layout/HorizontalOrganizationChart"/>
    <dgm:cxn modelId="{6E12F3DA-8053-4B2A-A3B9-C4135B1CED56}" type="presOf" srcId="{50188829-7BE3-44EA-B651-28DD55D76845}" destId="{34AF01F9-D44C-4395-8FF4-03AF2EBCC040}" srcOrd="0" destOrd="0" presId="urn:microsoft.com/office/officeart/2009/3/layout/HorizontalOrganizationChart"/>
    <dgm:cxn modelId="{156278A4-8FE1-4EAE-9877-4160C10237CF}" srcId="{A4503CDD-BF07-415A-B3C9-717BE8C85A0B}" destId="{A2FFC19E-97BD-4434-B678-66FE88964F1E}" srcOrd="0" destOrd="0" parTransId="{C2314727-D027-43B0-B3C9-D981F0FA1614}" sibTransId="{716D7B45-AF7A-4CED-9EA7-36561D65B0AC}"/>
    <dgm:cxn modelId="{D46ED234-510A-4862-AB8A-C112194E8524}" srcId="{D0CA69D4-984C-4030-983F-226FF3C18A1E}" destId="{33ABA556-3ACA-4701-8CAA-B4720A31AF18}" srcOrd="1" destOrd="0" parTransId="{831CEE1C-D273-4C29-8D4B-37A9363F2CAB}" sibTransId="{779B1030-0627-4418-9297-E4C838B5AE2F}"/>
    <dgm:cxn modelId="{3BB4AB63-11E8-4608-AEF2-4B98DDCAADA2}" type="presOf" srcId="{65E6B3F4-0AE0-4128-BD56-599D10F14236}" destId="{EF9CC1A3-5D8E-4FDB-A0B1-478F4A8445C0}" srcOrd="0" destOrd="0" presId="urn:microsoft.com/office/officeart/2009/3/layout/HorizontalOrganizationChart"/>
    <dgm:cxn modelId="{2303726F-66DA-4476-8947-78C6D59D5EF6}" type="presOf" srcId="{D03BEC12-1C17-4F8A-9E7E-B59D910F0399}" destId="{49B3C713-25C0-4CFE-96F5-3D172E22773F}" srcOrd="1" destOrd="0" presId="urn:microsoft.com/office/officeart/2009/3/layout/HorizontalOrganizationChart"/>
    <dgm:cxn modelId="{6F4CF1F5-48CD-4C76-AB31-FD422565A859}" type="presOf" srcId="{21BFBBB4-01C3-40F3-93FF-688F79645150}" destId="{80DB98F9-6ABD-47D2-B952-BA30F53F3BFD}" srcOrd="0" destOrd="0" presId="urn:microsoft.com/office/officeart/2009/3/layout/HorizontalOrganizationChart"/>
    <dgm:cxn modelId="{5845C040-35E7-4746-917A-3A0A2D1C6B3A}" srcId="{93EDECF6-4C44-4794-898B-D713EEDCAEF4}" destId="{BDA55A75-4E6F-4EF8-8305-642F8C35CC7B}" srcOrd="0" destOrd="0" parTransId="{F7C3C297-53F7-4E7A-9447-69439D2A4776}" sibTransId="{292FA33B-B5A3-4DE0-9193-2C8C9A923547}"/>
    <dgm:cxn modelId="{5A1EFBC2-1FFC-428F-8256-428611C943DF}" type="presOf" srcId="{D0F71DF9-B863-418D-A5F4-E09961411BEA}" destId="{D24D11A1-C073-4C05-9CDB-09E56B81EDEA}" srcOrd="0" destOrd="0" presId="urn:microsoft.com/office/officeart/2009/3/layout/HorizontalOrganizationChart"/>
    <dgm:cxn modelId="{DCEF8BCC-E640-41A4-8691-5764DEEC213F}" type="presOf" srcId="{9691B627-58E1-4C95-9D45-25A6D2BC1FED}" destId="{E99952A4-1241-4F4A-A164-75D4007F6C56}" srcOrd="1" destOrd="0" presId="urn:microsoft.com/office/officeart/2009/3/layout/HorizontalOrganizationChart"/>
    <dgm:cxn modelId="{FF37BCFF-21CA-478A-A42E-2A4A7F8C0031}" type="presOf" srcId="{FA43F003-C12E-4276-8C26-2E96DAD67959}" destId="{50A1CDB0-08B3-4D77-8558-260279F9C9F7}" srcOrd="0" destOrd="0" presId="urn:microsoft.com/office/officeart/2009/3/layout/HorizontalOrganizationChart"/>
    <dgm:cxn modelId="{49947679-8274-46D6-AC98-946486B15BC2}" srcId="{65340404-60DE-4922-9191-9A8B6CA50FA9}" destId="{315309EB-5927-4888-9280-8DF694029892}" srcOrd="0" destOrd="0" parTransId="{9ABC427E-AEBA-4843-98A1-554D1BCF0468}" sibTransId="{8C8B1CA3-1788-4AF4-8C02-AD4E25E7FD08}"/>
    <dgm:cxn modelId="{EDF00904-3441-49F1-9D62-8D7B3F0D0F7D}" type="presOf" srcId="{71D49ED6-BC53-4EB6-B266-895390A5E646}" destId="{CCFDB2E0-243C-4597-83ED-DED50A7406F0}" srcOrd="0" destOrd="0" presId="urn:microsoft.com/office/officeart/2009/3/layout/HorizontalOrganizationChart"/>
    <dgm:cxn modelId="{5798D3EE-01E8-4D9F-BCA4-233B4B2DEA38}" type="presOf" srcId="{65340404-60DE-4922-9191-9A8B6CA50FA9}" destId="{8AA2365F-8D11-40E2-BEA8-1A223AA66B34}" srcOrd="1" destOrd="0" presId="urn:microsoft.com/office/officeart/2009/3/layout/HorizontalOrganizationChart"/>
    <dgm:cxn modelId="{8C134863-E96B-43FB-B1BA-2C5FB3EFA712}" srcId="{D0CA69D4-984C-4030-983F-226FF3C18A1E}" destId="{9691B627-58E1-4C95-9D45-25A6D2BC1FED}" srcOrd="0" destOrd="0" parTransId="{CB494385-B747-4BA5-BD18-3E9603E80822}" sibTransId="{D9D218D3-CAFA-46C5-B6DC-A13EE46380BF}"/>
    <dgm:cxn modelId="{0F2B6E9C-BD27-413C-A6EE-72AC0C863815}" srcId="{65732203-5AF8-4367-B9B8-CDBB8AFA8068}" destId="{7649E730-A924-4B3E-8359-39EA82D916AE}" srcOrd="0" destOrd="0" parTransId="{0331D4AA-6B8A-4CC6-9D0B-5E9B092ADFB0}" sibTransId="{04C9D54F-4C01-4D4F-A1F2-9C60ADDD3AFB}"/>
    <dgm:cxn modelId="{A080710A-B83A-4B46-99B9-1298F0FAB5ED}" type="presOf" srcId="{112C45A1-BCC2-4443-9DAB-B8317B7F5FA2}" destId="{1F4C5157-3F88-4CEB-A83B-7E381D5A62B2}" srcOrd="1" destOrd="0" presId="urn:microsoft.com/office/officeart/2009/3/layout/HorizontalOrganizationChart"/>
    <dgm:cxn modelId="{98F66116-E7FF-4781-A42E-4988D69B4D0A}" srcId="{671AD6B4-1900-47EE-8401-3A35AF576C03}" destId="{16873233-BB6D-4A9A-A1C1-0A9F01CFDEA6}" srcOrd="0" destOrd="0" parTransId="{6199DA3F-B93C-42BF-B31D-8496213115AF}" sibTransId="{6FAB8A8E-8EAE-4708-BFAE-5C5BA964A44A}"/>
    <dgm:cxn modelId="{ED0BB921-7703-4828-8B7E-9133E6C1A39A}" type="presOf" srcId="{D5DD96E8-83A3-470D-A8CF-158941C02DAA}" destId="{6B7AEBF4-85AE-4924-917F-85987D86F3EC}" srcOrd="1" destOrd="0" presId="urn:microsoft.com/office/officeart/2009/3/layout/HorizontalOrganizationChart"/>
    <dgm:cxn modelId="{9F18FCC5-517D-4B09-9680-082CC19BF400}" srcId="{CAEAE4A0-93F0-4F53-BBFE-D949C67B7521}" destId="{284ACA10-4100-4C5D-BB81-E0B2431C74ED}" srcOrd="1" destOrd="0" parTransId="{FE048679-B875-43C4-A2B4-C420B93052F3}" sibTransId="{BA237A3B-CA8F-4031-A99E-91ADC2089724}"/>
    <dgm:cxn modelId="{9E245D6F-6979-4F62-9F2B-C0EE30FF5447}" type="presOf" srcId="{A2FFC19E-97BD-4434-B678-66FE88964F1E}" destId="{1D7761F9-E7DE-4739-8716-F3DAABC34F2C}" srcOrd="0" destOrd="0" presId="urn:microsoft.com/office/officeart/2009/3/layout/HorizontalOrganizationChart"/>
    <dgm:cxn modelId="{B4860E33-8113-4163-9789-422FF9E67EBE}" type="presOf" srcId="{47DFB15F-FC35-4843-A4AA-ED7A6C412B75}" destId="{940CAF5B-B815-47C8-96A0-28506FA68086}" srcOrd="0" destOrd="0" presId="urn:microsoft.com/office/officeart/2009/3/layout/HorizontalOrganizationChart"/>
    <dgm:cxn modelId="{12F76DC3-5A82-44FE-B637-17C6995DE610}" type="presOf" srcId="{7C8B9880-4371-4877-9247-120064CB9553}" destId="{B02A92B9-295B-4D5A-93F6-04C9465EAB49}" srcOrd="0" destOrd="0" presId="urn:microsoft.com/office/officeart/2009/3/layout/HorizontalOrganizationChart"/>
    <dgm:cxn modelId="{DF8E6F81-0F3C-40B8-A66C-EB82C4F9E6D3}" srcId="{A4503CDD-BF07-415A-B3C9-717BE8C85A0B}" destId="{E1E23BFD-19FB-414B-BF38-F3D7CDAE297B}" srcOrd="1" destOrd="0" parTransId="{921482D7-295A-4B74-8408-9F6C325F15FE}" sibTransId="{BEC61FB3-47B4-4B13-9006-4AEF0E8BF617}"/>
    <dgm:cxn modelId="{A4D34074-12C5-4F34-A617-E10729531080}" type="presOf" srcId="{D5DD96E8-83A3-470D-A8CF-158941C02DAA}" destId="{1AA96F5C-584A-4703-BAF3-BD3A6FF1C675}" srcOrd="0" destOrd="0" presId="urn:microsoft.com/office/officeart/2009/3/layout/HorizontalOrganizationChart"/>
    <dgm:cxn modelId="{371117FF-DFDA-41CE-9C3B-6A9BF71940EB}" srcId="{35DBAE0D-F619-4DC8-8AE0-5B18C291F645}" destId="{93EDECF6-4C44-4794-898B-D713EEDCAEF4}" srcOrd="0" destOrd="0" parTransId="{9930CCEE-4714-4643-8679-55BB030FA6ED}" sibTransId="{E5370082-886F-49C7-A53E-CE56407D37B1}"/>
    <dgm:cxn modelId="{75E8817E-3A20-428B-8B92-7CB6C334270E}" type="presOf" srcId="{71D49ED6-BC53-4EB6-B266-895390A5E646}" destId="{CD451022-6F8C-4B3A-9A16-B5AD6CE94F25}" srcOrd="1" destOrd="0" presId="urn:microsoft.com/office/officeart/2009/3/layout/HorizontalOrganizationChart"/>
    <dgm:cxn modelId="{477E6728-6997-48CE-A59E-D73585A41B7A}" type="presOf" srcId="{7D3FE665-25B0-4781-8FA6-4CABFF313942}" destId="{1710A038-EF32-435C-B4F3-CF74C7D10891}" srcOrd="1" destOrd="0" presId="urn:microsoft.com/office/officeart/2009/3/layout/HorizontalOrganizationChart"/>
    <dgm:cxn modelId="{3DF4FD4B-A037-4664-91D0-79C8180CF712}" type="presOf" srcId="{A54690DB-324F-47BB-A494-A26F862023BB}" destId="{FA471819-5D7E-4B19-9E25-6A97767EEE80}" srcOrd="0" destOrd="0" presId="urn:microsoft.com/office/officeart/2009/3/layout/HorizontalOrganizationChart"/>
    <dgm:cxn modelId="{3F9947DE-E03E-4A0C-A19B-42CDED56073D}" srcId="{99FDCD1F-9A24-4631-8A00-98F98FC7591C}" destId="{112C45A1-BCC2-4443-9DAB-B8317B7F5FA2}" srcOrd="0" destOrd="0" parTransId="{1789836C-A459-4E85-98EB-CEF4111EF51B}" sibTransId="{0EEE74CB-055D-4823-AAFB-8DD1D3EC24E3}"/>
    <dgm:cxn modelId="{742CD78F-5EFA-4191-86B7-847D3804BBD4}" type="presOf" srcId="{789F2973-6329-4E48-8F79-4BB769C3551C}" destId="{2FB311C1-0D71-4D01-A455-3846283F1DFA}" srcOrd="0" destOrd="0" presId="urn:microsoft.com/office/officeart/2009/3/layout/HorizontalOrganizationChart"/>
    <dgm:cxn modelId="{4E075DCB-7FFD-4C6B-9268-E0065DCE2814}" type="presOf" srcId="{4E9105C7-F3CF-4714-9834-044305ADD55C}" destId="{8215F23E-F9E9-4AA9-8717-53CFAC24D3B5}" srcOrd="0" destOrd="0" presId="urn:microsoft.com/office/officeart/2009/3/layout/HorizontalOrganizationChart"/>
    <dgm:cxn modelId="{31071513-DE4A-40C1-A155-A65340C811B5}" type="presOf" srcId="{831CEE1C-D273-4C29-8D4B-37A9363F2CAB}" destId="{9C628A8C-32DA-4517-B81B-070FD0492466}" srcOrd="0" destOrd="0" presId="urn:microsoft.com/office/officeart/2009/3/layout/HorizontalOrganizationChart"/>
    <dgm:cxn modelId="{C6F5CD2A-E485-4EEE-83FF-0FC5C1C6BE4C}" type="presOf" srcId="{6199DA3F-B93C-42BF-B31D-8496213115AF}" destId="{9C09D003-79C0-49DA-A41D-1FBFD391B54E}" srcOrd="0" destOrd="0" presId="urn:microsoft.com/office/officeart/2009/3/layout/HorizontalOrganizationChart"/>
    <dgm:cxn modelId="{1931E4F3-E38B-4561-8AC5-62D34E083E6D}" srcId="{284ACA10-4100-4C5D-BB81-E0B2431C74ED}" destId="{7F33409D-C835-4C24-8074-BDAEEF19BCBD}" srcOrd="0" destOrd="0" parTransId="{7AE5EF5B-013C-42D3-8FE0-F91207931889}" sibTransId="{81A9BE05-CC61-428E-A596-F3AA587D792D}"/>
    <dgm:cxn modelId="{40E6F518-67AD-42F0-A921-045098924C75}" type="presOf" srcId="{D80C49A5-952F-4A1B-8A27-FFF4059238AE}" destId="{8CC0EE78-BF81-4723-8BA2-18172304F7EC}" srcOrd="0" destOrd="0" presId="urn:microsoft.com/office/officeart/2009/3/layout/HorizontalOrganizationChart"/>
    <dgm:cxn modelId="{6835142A-B513-498C-84DF-E115D370C6BB}" type="presOf" srcId="{4E9105C7-F3CF-4714-9834-044305ADD55C}" destId="{D671FA3D-67E3-4177-B428-842D064097C8}" srcOrd="1" destOrd="0" presId="urn:microsoft.com/office/officeart/2009/3/layout/HorizontalOrganizationChart"/>
    <dgm:cxn modelId="{8A8A34E6-F037-4A65-9686-5627AA393176}" srcId="{F90320F5-F2F9-4632-87E4-63369812DA4B}" destId="{DF77057F-3D31-489C-9F84-A2B7AD77A6E1}" srcOrd="0" destOrd="0" parTransId="{87C29C76-4FE3-4ADF-802F-316BF0157839}" sibTransId="{ED7FFC4D-2063-4E73-AB86-9A8ABE1BCCD9}"/>
    <dgm:cxn modelId="{01E9DA09-A6CC-4C54-9AB5-4715F5A50F6C}" type="presOf" srcId="{0EA98E55-2613-4A23-BBA8-B5D19DBA67FE}" destId="{DC506007-499D-43EB-9652-D73DD6702D13}" srcOrd="0" destOrd="0" presId="urn:microsoft.com/office/officeart/2009/3/layout/HorizontalOrganizationChart"/>
    <dgm:cxn modelId="{6A67C1A2-0A12-4426-BAEC-B9A1DF8609F0}" type="presOf" srcId="{F7C3C297-53F7-4E7A-9447-69439D2A4776}" destId="{14EAEC70-5CBA-41CB-A4F7-00FF0AEF4A8C}" srcOrd="0" destOrd="0" presId="urn:microsoft.com/office/officeart/2009/3/layout/HorizontalOrganizationChart"/>
    <dgm:cxn modelId="{C3C064B1-2F17-4CB8-BB4B-EA7A35F65CEB}" type="presOf" srcId="{921482D7-295A-4B74-8408-9F6C325F15FE}" destId="{16FD05E4-64A7-47EF-997D-383D5D7F4D05}" srcOrd="0" destOrd="0" presId="urn:microsoft.com/office/officeart/2009/3/layout/HorizontalOrganizationChart"/>
    <dgm:cxn modelId="{3BFF46E8-4BF0-491C-A6EB-915EE9EF3498}" srcId="{35DBAE0D-F619-4DC8-8AE0-5B18C291F645}" destId="{D0CA69D4-984C-4030-983F-226FF3C18A1E}" srcOrd="1" destOrd="0" parTransId="{2AA8AA0D-5ED9-4904-82B4-5076B8237AEB}" sibTransId="{3193655C-5791-4373-99CE-0A9797E6473E}"/>
    <dgm:cxn modelId="{B74D13F1-892A-4219-961A-1D4F00C1A7AC}" type="presOf" srcId="{DA83012A-79B8-4534-8EFC-95048C62ED43}" destId="{53685E10-6B2D-4C84-AA7E-E564B163E719}" srcOrd="0" destOrd="0" presId="urn:microsoft.com/office/officeart/2009/3/layout/HorizontalOrganizationChart"/>
    <dgm:cxn modelId="{FF28114E-654A-472B-AECC-FC0198F7ED9D}" type="presOf" srcId="{87C29C76-4FE3-4ADF-802F-316BF0157839}" destId="{94FEB3DF-06AE-4BBF-AF7E-A4FF2DF9E723}" srcOrd="0" destOrd="0" presId="urn:microsoft.com/office/officeart/2009/3/layout/HorizontalOrganizationChart"/>
    <dgm:cxn modelId="{47C613B9-DFE8-4A22-8EB9-CABF5C73843C}" type="presOf" srcId="{65340404-60DE-4922-9191-9A8B6CA50FA9}" destId="{A215D08A-07C1-4767-B957-0741661CF5CB}" srcOrd="0" destOrd="0" presId="urn:microsoft.com/office/officeart/2009/3/layout/HorizontalOrganizationChart"/>
    <dgm:cxn modelId="{0697B8BF-E5B6-45DE-ADE1-BE20957EDFDC}" srcId="{7F33409D-C835-4C24-8074-BDAEEF19BCBD}" destId="{D03BEC12-1C17-4F8A-9E7E-B59D910F0399}" srcOrd="0" destOrd="0" parTransId="{18DA2DB6-E4F4-4C7D-93A5-8F287E74D0AE}" sibTransId="{C0AD1B56-1197-4D6A-8CD8-7571042DCECD}"/>
    <dgm:cxn modelId="{F73DBC43-EFBE-4151-AFED-ABE172E6E442}" type="presOf" srcId="{AA7EA110-F45E-4A76-87B3-00A7654414B1}" destId="{5A0C8389-41D6-43EB-A98C-30891D5B8517}" srcOrd="0" destOrd="0" presId="urn:microsoft.com/office/officeart/2009/3/layout/HorizontalOrganizationChart"/>
    <dgm:cxn modelId="{D18C8FE2-422A-4A21-BB18-15DFFC43A292}" type="presOf" srcId="{16873233-BB6D-4A9A-A1C1-0A9F01CFDEA6}" destId="{31EC36D4-DB71-4DF3-9316-FAF9A6940703}" srcOrd="1" destOrd="0" presId="urn:microsoft.com/office/officeart/2009/3/layout/HorizontalOrganizationChart"/>
    <dgm:cxn modelId="{402F1F18-9342-4D16-9201-CE0C0B57511C}" type="presOf" srcId="{C7B8BBDA-880B-4038-A3E2-00C0A81D70B5}" destId="{018FDFBC-3275-412F-872F-AD2E747BDD08}" srcOrd="0" destOrd="0" presId="urn:microsoft.com/office/officeart/2009/3/layout/HorizontalOrganizationChart"/>
    <dgm:cxn modelId="{13BF19B5-BD35-4E67-A7D3-25610D0FDFE6}" type="presOf" srcId="{78D0E3BC-D08F-415B-8437-37F2BFA477D3}" destId="{C6CB3846-FAFE-4162-BC3D-B996FABD86F1}" srcOrd="0" destOrd="0" presId="urn:microsoft.com/office/officeart/2009/3/layout/HorizontalOrganizationChart"/>
    <dgm:cxn modelId="{231891E6-AB14-48FE-8A85-F40208B77B37}" type="presOf" srcId="{A2FFC19E-97BD-4434-B678-66FE88964F1E}" destId="{E2C14521-5858-47AD-97A6-E8D5845B528C}" srcOrd="1" destOrd="0" presId="urn:microsoft.com/office/officeart/2009/3/layout/HorizontalOrganizationChart"/>
    <dgm:cxn modelId="{DE990EDC-1D67-45F3-AC71-929571F8555B}" type="presOf" srcId="{4E3701B6-EF4F-4298-A98E-C22156333515}" destId="{11C59139-047A-46F5-A9D4-DDB210F18BF4}" srcOrd="0" destOrd="0" presId="urn:microsoft.com/office/officeart/2009/3/layout/HorizontalOrganizationChart"/>
    <dgm:cxn modelId="{D7C6ADE3-88CA-4AC9-8454-94AF1B127981}" type="presOf" srcId="{7D3FE665-25B0-4781-8FA6-4CABFF313942}" destId="{51344B45-2F7C-431E-9934-61E2A445BB76}" srcOrd="0" destOrd="0" presId="urn:microsoft.com/office/officeart/2009/3/layout/HorizontalOrganizationChart"/>
    <dgm:cxn modelId="{47C42C7D-5504-429B-9709-CD8014A97AB3}" type="presOf" srcId="{CB494385-B747-4BA5-BD18-3E9603E80822}" destId="{31325144-2281-4CDD-9398-FBF0BB0718CB}" srcOrd="0" destOrd="0" presId="urn:microsoft.com/office/officeart/2009/3/layout/HorizontalOrganizationChart"/>
    <dgm:cxn modelId="{7A782DE7-9863-4DBC-AD80-A2B34CE5D964}" type="presOf" srcId="{C2314727-D027-43B0-B3C9-D981F0FA1614}" destId="{14E3C9EA-6CA5-4515-B0EC-06A7D038C095}" srcOrd="0" destOrd="0" presId="urn:microsoft.com/office/officeart/2009/3/layout/HorizontalOrganizationChart"/>
    <dgm:cxn modelId="{8C7F0515-D769-4DBE-AB21-1C0D125BDE65}" type="presOf" srcId="{2AA8AA0D-5ED9-4904-82B4-5076B8237AEB}" destId="{70ABE978-48D7-4156-B82D-993E838332CB}" srcOrd="0" destOrd="0" presId="urn:microsoft.com/office/officeart/2009/3/layout/HorizontalOrganizationChart"/>
    <dgm:cxn modelId="{8F055433-E6CE-4E86-A9DB-05FDB22FE16E}" srcId="{65340404-60DE-4922-9191-9A8B6CA50FA9}" destId="{F90320F5-F2F9-4632-87E4-63369812DA4B}" srcOrd="1" destOrd="0" parTransId="{B9071E6A-FBC8-4ABA-A8AD-CFC4B428828D}" sibTransId="{5DD5A494-7BF8-4182-8EF6-30E64CE6965C}"/>
    <dgm:cxn modelId="{DB64DD87-EA15-46D8-9F67-CB88FEBFB286}" srcId="{A2FFC19E-97BD-4434-B678-66FE88964F1E}" destId="{7F430078-149F-43EE-9FCA-88FCDD29FFF0}" srcOrd="0" destOrd="0" parTransId="{7574EB40-F5E2-4C26-89CD-09555B8B6D23}" sibTransId="{654BE60A-337A-4398-AC5C-B9842825D232}"/>
    <dgm:cxn modelId="{CEB64B39-E811-48DF-ABFB-88006FB6CA0E}" type="presOf" srcId="{773E3F4A-FB77-47B2-8062-79A5E4E30978}" destId="{D187CEF9-1039-450C-AEB6-CB5A9EF97CAF}" srcOrd="0" destOrd="0" presId="urn:microsoft.com/office/officeart/2009/3/layout/HorizontalOrganizationChart"/>
    <dgm:cxn modelId="{EE35271F-3C32-46C6-88EE-959F2901C7D4}" type="presOf" srcId="{CAEAE4A0-93F0-4F53-BBFE-D949C67B7521}" destId="{E291842B-3C1F-4E98-B5CC-1FCD3F4F1E6F}" srcOrd="0" destOrd="0" presId="urn:microsoft.com/office/officeart/2009/3/layout/HorizontalOrganizationChart"/>
    <dgm:cxn modelId="{509628CA-1F11-4AE8-A46A-DA6D34D75F3F}" type="presOf" srcId="{35DBAE0D-F619-4DC8-8AE0-5B18C291F645}" destId="{F4C487E5-E7A7-4F25-B9BE-0B422D6403CC}" srcOrd="0" destOrd="0" presId="urn:microsoft.com/office/officeart/2009/3/layout/HorizontalOrganizationChart"/>
    <dgm:cxn modelId="{81396CB2-8F6C-4F42-B5DC-7D18458A40E8}" srcId="{DF77057F-3D31-489C-9F84-A2B7AD77A6E1}" destId="{CFBF5759-1ABA-4CDA-AF75-C5030CEB0330}" srcOrd="0" destOrd="0" parTransId="{65E6B3F4-0AE0-4128-BD56-599D10F14236}" sibTransId="{5E1DE446-FFD8-473D-AAC6-C6EEE1A2DDB9}"/>
    <dgm:cxn modelId="{664ECF7D-4D66-45A4-82C6-480B4C2FFF90}" type="presOf" srcId="{D03BEC12-1C17-4F8A-9E7E-B59D910F0399}" destId="{303B92F1-40DF-43D8-A965-BDB358DB8B26}" srcOrd="0" destOrd="0" presId="urn:microsoft.com/office/officeart/2009/3/layout/HorizontalOrganizationChart"/>
    <dgm:cxn modelId="{3AA44D08-7325-41FC-96B8-E4B2F7C67DFF}" type="presOf" srcId="{DCF84301-E547-4F89-90D2-3AFEFF043590}" destId="{E90D53CA-262C-424F-8816-B25390C7A6BC}" srcOrd="0" destOrd="0" presId="urn:microsoft.com/office/officeart/2009/3/layout/HorizontalOrganizationChart"/>
    <dgm:cxn modelId="{B43DE8A1-34A0-4F37-8037-A3048ABA75F7}" type="presOf" srcId="{E1E23BFD-19FB-414B-BF38-F3D7CDAE297B}" destId="{4FAB2488-2653-4D25-8206-A15A463FE339}" srcOrd="0" destOrd="0" presId="urn:microsoft.com/office/officeart/2009/3/layout/HorizontalOrganizationChart"/>
    <dgm:cxn modelId="{1780F0FD-73F0-4238-824C-857A5F611B90}" type="presOf" srcId="{02C945F8-8ACF-45D3-A9ED-590F8294BCD2}" destId="{A48D24FD-6616-4850-8EB0-5DD1BEE34D11}" srcOrd="0" destOrd="0" presId="urn:microsoft.com/office/officeart/2009/3/layout/HorizontalOrganizationChart"/>
    <dgm:cxn modelId="{8D90334B-38B4-4F59-B4EF-AABB7973920B}" srcId="{D5DD96E8-83A3-470D-A8CF-158941C02DAA}" destId="{DCF84301-E547-4F89-90D2-3AFEFF043590}" srcOrd="0" destOrd="0" parTransId="{FA43F003-C12E-4276-8C26-2E96DAD67959}" sibTransId="{50417D9B-1921-4140-A502-D02A95ADAE24}"/>
    <dgm:cxn modelId="{96EEC2E1-5795-4F8D-BD7F-2A1F13CDCADD}" type="presOf" srcId="{86D5D58D-E8EF-4298-84CB-8E3DE97F8290}" destId="{97216B29-A84C-4494-AB1A-D0F66C5886E0}" srcOrd="0" destOrd="0" presId="urn:microsoft.com/office/officeart/2009/3/layout/HorizontalOrganizationChart"/>
    <dgm:cxn modelId="{A3DB9F84-EC3E-4D1D-81FA-9FEFE009E9FF}" type="presOf" srcId="{86D5D58D-E8EF-4298-84CB-8E3DE97F8290}" destId="{A18DB454-2032-4CD9-A45C-E2CFBEB3A452}" srcOrd="1" destOrd="0" presId="urn:microsoft.com/office/officeart/2009/3/layout/HorizontalOrganizationChart"/>
    <dgm:cxn modelId="{DCE37032-0F70-489F-8B31-954101AEF948}" type="presOf" srcId="{9691B627-58E1-4C95-9D45-25A6D2BC1FED}" destId="{6EBA5276-E528-4187-B1CB-6756489DD9BC}" srcOrd="0" destOrd="0" presId="urn:microsoft.com/office/officeart/2009/3/layout/HorizontalOrganizationChart"/>
    <dgm:cxn modelId="{B14BD052-D9D7-4698-A516-8A906B776ABA}" srcId="{D03BEC12-1C17-4F8A-9E7E-B59D910F0399}" destId="{4E9105C7-F3CF-4714-9834-044305ADD55C}" srcOrd="0" destOrd="0" parTransId="{46ECA94C-4D4E-4555-A919-639AF64F9804}" sibTransId="{9C212D54-BBF3-4443-967B-263ABD1AF47A}"/>
    <dgm:cxn modelId="{A6C920F8-CAEC-477D-8ADD-C9EB1E7F804E}" type="presOf" srcId="{46ECA94C-4D4E-4555-A919-639AF64F9804}" destId="{ABE923D6-E60B-4562-AD8A-8F61EE15C894}" srcOrd="0" destOrd="0" presId="urn:microsoft.com/office/officeart/2009/3/layout/HorizontalOrganizationChart"/>
    <dgm:cxn modelId="{1F5DACE1-CCBE-4316-BDE7-B168C4831B96}" type="presOf" srcId="{FE048679-B875-43C4-A2B4-C420B93052F3}" destId="{C3B527BF-AB81-4795-AA61-EDEE5CD62CE7}" srcOrd="0" destOrd="0" presId="urn:microsoft.com/office/officeart/2009/3/layout/HorizontalOrganizationChart"/>
    <dgm:cxn modelId="{75A69045-DC49-4423-95A4-76CC96390323}" type="presOf" srcId="{16873233-BB6D-4A9A-A1C1-0A9F01CFDEA6}" destId="{A2B62AB3-C18A-4379-8C6C-90118FA5B9B9}" srcOrd="0" destOrd="0" presId="urn:microsoft.com/office/officeart/2009/3/layout/HorizontalOrganizationChart"/>
    <dgm:cxn modelId="{6398C328-C78D-4A0F-8577-A3A6C103E87D}" srcId="{33ABA556-3ACA-4701-8CAA-B4720A31AF18}" destId="{D5DD96E8-83A3-470D-A8CF-158941C02DAA}" srcOrd="0" destOrd="0" parTransId="{47DFB15F-FC35-4843-A4AA-ED7A6C412B75}" sibTransId="{E94F12AF-5689-4590-8FFE-92EEF1797189}"/>
    <dgm:cxn modelId="{444F614F-6BF3-4EAB-9D67-3ED0FDCECDDD}" type="presOf" srcId="{33ABA556-3ACA-4701-8CAA-B4720A31AF18}" destId="{016440F3-3B15-4D0B-8C0C-80C564FEF701}" srcOrd="1" destOrd="0" presId="urn:microsoft.com/office/officeart/2009/3/layout/HorizontalOrganizationChart"/>
    <dgm:cxn modelId="{00AD2D07-D9C7-4201-B015-B0C66DBA8912}" type="presOf" srcId="{9ABC427E-AEBA-4843-98A1-554D1BCF0468}" destId="{9DE60F1E-58D0-41E6-B49C-5B6909ADB8D8}" srcOrd="0" destOrd="0" presId="urn:microsoft.com/office/officeart/2009/3/layout/HorizontalOrganizationChart"/>
    <dgm:cxn modelId="{7940B20E-05EC-4F42-B1D5-FC5D4D63DBA7}" type="presOf" srcId="{DF77057F-3D31-489C-9F84-A2B7AD77A6E1}" destId="{70657AD6-CC72-41D4-96F9-26E194BEBDE1}" srcOrd="0" destOrd="0" presId="urn:microsoft.com/office/officeart/2009/3/layout/HorizontalOrganizationChart"/>
    <dgm:cxn modelId="{4CBCBE72-246C-4A2D-A008-B16ED7571EF8}" type="presOf" srcId="{9930CCEE-4714-4643-8679-55BB030FA6ED}" destId="{15717A11-F68B-467F-BF23-35E826967E9C}" srcOrd="0" destOrd="0" presId="urn:microsoft.com/office/officeart/2009/3/layout/HorizontalOrganizationChart"/>
    <dgm:cxn modelId="{B3BB541D-68A5-4C0C-B6FA-7C6625853905}" type="presOf" srcId="{DCF84301-E547-4F89-90D2-3AFEFF043590}" destId="{049E319A-047B-4854-A88A-8B497C3A7C5F}" srcOrd="1" destOrd="0" presId="urn:microsoft.com/office/officeart/2009/3/layout/HorizontalOrganizationChart"/>
    <dgm:cxn modelId="{220780B7-3C83-4ACB-B3AC-470DDE1088BA}" type="presOf" srcId="{1789836C-A459-4E85-98EB-CEF4111EF51B}" destId="{C4AF0DED-1A98-4AF3-86C7-DAB6FA6FAFC2}" srcOrd="0" destOrd="0" presId="urn:microsoft.com/office/officeart/2009/3/layout/HorizontalOrganizationChart"/>
    <dgm:cxn modelId="{5D63CE1A-6928-4AF3-B59D-147F00627D37}" type="presOf" srcId="{D0CA69D4-984C-4030-983F-226FF3C18A1E}" destId="{B2CF4EE2-EB60-4D8A-B6F0-47A95248BF86}" srcOrd="0" destOrd="0" presId="urn:microsoft.com/office/officeart/2009/3/layout/HorizontalOrganizationChart"/>
    <dgm:cxn modelId="{4D8C53D5-5977-4278-9A06-2E22579B7D29}" srcId="{71D49ED6-BC53-4EB6-B266-895390A5E646}" destId="{FCA02D02-1926-45EA-AB49-C569FFF5F373}" srcOrd="0" destOrd="0" parTransId="{7C8B9880-4371-4877-9247-120064CB9553}" sibTransId="{133B687A-1854-47DC-8B78-EB4B1C7C80D8}"/>
    <dgm:cxn modelId="{3D73A952-DFFF-4EF2-ACB0-4B7AF344185F}" srcId="{4E9105C7-F3CF-4714-9834-044305ADD55C}" destId="{A54690DB-324F-47BB-A494-A26F862023BB}" srcOrd="0" destOrd="0" parTransId="{42675268-6426-4B87-B942-C2912E7A8C15}" sibTransId="{378F425E-861C-4959-8021-80F0EE10A5E3}"/>
    <dgm:cxn modelId="{A6715799-C56F-4D5E-B068-A2E642751993}" type="presOf" srcId="{021E466C-58DD-4CA2-B1BF-638E1C57848A}" destId="{77302B5F-4E0F-47A7-A2DD-5188589D86CB}" srcOrd="1" destOrd="0" presId="urn:microsoft.com/office/officeart/2009/3/layout/HorizontalOrganizationChart"/>
    <dgm:cxn modelId="{9AEE757F-3286-4787-9ADC-300D059798A2}" type="presOf" srcId="{7649E730-A924-4B3E-8359-39EA82D916AE}" destId="{139201B3-5F94-4774-8089-6C42E89F346E}" srcOrd="0" destOrd="0" presId="urn:microsoft.com/office/officeart/2009/3/layout/HorizontalOrganizationChart"/>
    <dgm:cxn modelId="{867B8BD9-360E-495E-9B8D-F7916E33029B}" type="presOf" srcId="{112C45A1-BCC2-4443-9DAB-B8317B7F5FA2}" destId="{A8E62C37-0E6A-4DBE-A78E-0E44AAE40F97}" srcOrd="0" destOrd="0" presId="urn:microsoft.com/office/officeart/2009/3/layout/HorizontalOrganizationChart"/>
    <dgm:cxn modelId="{32856099-E28F-45F3-B13D-86BABB3DF62E}" type="presOf" srcId="{02C945F8-8ACF-45D3-A9ED-590F8294BCD2}" destId="{EE9E8BC0-FCF7-4EDB-B9DA-8BEBFBA6D2F5}" srcOrd="1" destOrd="0" presId="urn:microsoft.com/office/officeart/2009/3/layout/HorizontalOrganizationChart"/>
    <dgm:cxn modelId="{6F60D69D-8F30-414B-8F2E-07877B7BEAA8}" type="presOf" srcId="{93EDECF6-4C44-4794-898B-D713EEDCAEF4}" destId="{3158101C-DA77-46E1-8AE2-26CA0DE45063}" srcOrd="1" destOrd="0" presId="urn:microsoft.com/office/officeart/2009/3/layout/HorizontalOrganizationChart"/>
    <dgm:cxn modelId="{94BD6FCE-19E9-4C19-983D-C16876A85A31}" type="presOf" srcId="{93EDECF6-4C44-4794-898B-D713EEDCAEF4}" destId="{36C683A5-44DF-4EF3-870F-B10DB55AAAC7}" srcOrd="0" destOrd="0" presId="urn:microsoft.com/office/officeart/2009/3/layout/HorizontalOrganizationChart"/>
    <dgm:cxn modelId="{81F6DD31-3991-4932-9BFB-885E98547B5F}" srcId="{16873233-BB6D-4A9A-A1C1-0A9F01CFDEA6}" destId="{A4503CDD-BF07-415A-B3C9-717BE8C85A0B}" srcOrd="0" destOrd="0" parTransId="{789F2973-6329-4E48-8F79-4BB769C3551C}" sibTransId="{0CAD28C8-1FF9-4772-B663-705016804ECF}"/>
    <dgm:cxn modelId="{DEE35C48-151E-40FF-9D5C-174E435ABC7D}" type="presOf" srcId="{F90320F5-F2F9-4632-87E4-63369812DA4B}" destId="{99A11DE8-8E33-4A75-81CD-B8BA5712228B}" srcOrd="0" destOrd="0" presId="urn:microsoft.com/office/officeart/2009/3/layout/HorizontalOrganizationChart"/>
    <dgm:cxn modelId="{36803ADD-0B27-437A-9A44-98C8D0C6A3EC}" srcId="{78D0E3BC-D08F-415B-8437-37F2BFA477D3}" destId="{671AD6B4-1900-47EE-8401-3A35AF576C03}" srcOrd="1" destOrd="0" parTransId="{773E3F4A-FB77-47B2-8062-79A5E4E30978}" sibTransId="{65307EE0-EBAD-4308-B963-E41D722A91DB}"/>
    <dgm:cxn modelId="{9714EA6C-B29F-47C3-9FBB-184059098FE8}" type="presOf" srcId="{D0CA69D4-984C-4030-983F-226FF3C18A1E}" destId="{ABA515C7-01B3-4BB7-8D2A-EADDEC7A9947}" srcOrd="1" destOrd="0" presId="urn:microsoft.com/office/officeart/2009/3/layout/HorizontalOrganizationChart"/>
    <dgm:cxn modelId="{59DC4769-D7A8-438F-912D-AFAE6DFC1994}" type="presOf" srcId="{35DBAE0D-F619-4DC8-8AE0-5B18C291F645}" destId="{7A5BCFDD-4A55-49E4-8FB5-28B572C0B40C}" srcOrd="1" destOrd="0" presId="urn:microsoft.com/office/officeart/2009/3/layout/HorizontalOrganizationChart"/>
    <dgm:cxn modelId="{0470FAFF-31B5-4298-9A98-50C1F549F43F}" type="presOf" srcId="{33ABA556-3ACA-4701-8CAA-B4720A31AF18}" destId="{4D96C4C1-98E7-4BD3-8551-3976D757CC82}" srcOrd="0" destOrd="0" presId="urn:microsoft.com/office/officeart/2009/3/layout/HorizontalOrganizationChart"/>
    <dgm:cxn modelId="{50F184DF-5382-4898-990F-B66930B5A25C}" type="presOf" srcId="{99FDCD1F-9A24-4631-8A00-98F98FC7591C}" destId="{13EDD5F5-DE39-44D6-BE3C-360B85740F9E}" srcOrd="1" destOrd="0" presId="urn:microsoft.com/office/officeart/2009/3/layout/HorizontalOrganizationChart"/>
    <dgm:cxn modelId="{11BF92FF-BA07-4EE7-9E41-07CEC4BC3B87}" type="presOf" srcId="{F90320F5-F2F9-4632-87E4-63369812DA4B}" destId="{5282FD39-AC39-446B-A718-46F99E4FD12C}" srcOrd="1" destOrd="0" presId="urn:microsoft.com/office/officeart/2009/3/layout/HorizontalOrganizationChart"/>
    <dgm:cxn modelId="{6F608CC8-5C8B-44C0-B72A-FC4E70953AEA}" type="presOf" srcId="{42675268-6426-4B87-B942-C2912E7A8C15}" destId="{B1F952A8-FAE9-436B-853A-A667F1C87D4A}" srcOrd="0" destOrd="0" presId="urn:microsoft.com/office/officeart/2009/3/layout/HorizontalOrganizationChart"/>
    <dgm:cxn modelId="{26F06AD9-E73E-4D04-9F28-78C699B1F4BF}" type="presOf" srcId="{7574EB40-F5E2-4C26-89CD-09555B8B6D23}" destId="{B3D6AC98-A267-4A2B-86DF-2905F6D84D1D}" srcOrd="0" destOrd="0" presId="urn:microsoft.com/office/officeart/2009/3/layout/HorizontalOrganizationChart"/>
    <dgm:cxn modelId="{4DAEE966-616C-4991-927E-03A3E3920960}" type="presOf" srcId="{315309EB-5927-4888-9280-8DF694029892}" destId="{8C5F3149-E88F-4ED9-874B-8F87BFCCD16C}" srcOrd="0" destOrd="0" presId="urn:microsoft.com/office/officeart/2009/3/layout/HorizontalOrganizationChart"/>
    <dgm:cxn modelId="{6ED0EE75-4461-4385-A767-37A19459FDCB}" srcId="{CAEAE4A0-93F0-4F53-BBFE-D949C67B7521}" destId="{35DBAE0D-F619-4DC8-8AE0-5B18C291F645}" srcOrd="0" destOrd="0" parTransId="{BE6BDEE3-F219-464D-92B0-E189EE91FD49}" sibTransId="{A2D64CFF-36F2-4A7C-915F-7EF14460E837}"/>
    <dgm:cxn modelId="{E17073CC-D231-4710-A655-6E80855A08B6}" type="presOf" srcId="{671AD6B4-1900-47EE-8401-3A35AF576C03}" destId="{89F4EBB0-BBC1-4215-A36D-AB45CBBD8079}" srcOrd="0" destOrd="0" presId="urn:microsoft.com/office/officeart/2009/3/layout/HorizontalOrganizationChart"/>
    <dgm:cxn modelId="{9EF92569-161B-425F-82E4-E7C84CE9E8C5}" srcId="{315309EB-5927-4888-9280-8DF694029892}" destId="{86D5D58D-E8EF-4298-84CB-8E3DE97F8290}" srcOrd="0" destOrd="0" parTransId="{D80C49A5-952F-4A1B-8A27-FFF4059238AE}" sibTransId="{D311528A-5FA3-4475-B159-3222E339A933}"/>
    <dgm:cxn modelId="{209D2B3F-674D-4487-83C1-E5BD26494735}" srcId="{7EC67AB9-3E9C-44DB-8290-D839A9D5FB50}" destId="{65340404-60DE-4922-9191-9A8B6CA50FA9}" srcOrd="0" destOrd="0" parTransId="{4E3701B6-EF4F-4298-A98E-C22156333515}" sibTransId="{5BF3102B-63E5-4C8A-9955-700709F2AC3A}"/>
    <dgm:cxn modelId="{CF8056B5-0C4E-46DE-9A46-6AAF8BE8C3E6}" srcId="{7649E730-A924-4B3E-8359-39EA82D916AE}" destId="{78D0E3BC-D08F-415B-8437-37F2BFA477D3}" srcOrd="0" destOrd="0" parTransId="{50188829-7BE3-44EA-B651-28DD55D76845}" sibTransId="{756D0D8E-1A7F-428F-B9DE-3B2631BC9B76}"/>
    <dgm:cxn modelId="{57F5497A-BADF-47AD-95DC-799EE8E3BC72}" type="presOf" srcId="{671AD6B4-1900-47EE-8401-3A35AF576C03}" destId="{FB6EC79B-BA34-4B31-9C7C-C0FD83CA4E51}" srcOrd="1" destOrd="0" presId="urn:microsoft.com/office/officeart/2009/3/layout/HorizontalOrganizationChart"/>
    <dgm:cxn modelId="{168C26CD-542B-4A31-BF9D-DA67057EC634}" type="presOf" srcId="{85767CE7-90E3-473C-AB55-B7A835AD1CB9}" destId="{272A8E65-234B-4EAA-B580-267043AF6DC0}" srcOrd="0" destOrd="0" presId="urn:microsoft.com/office/officeart/2009/3/layout/HorizontalOrganizationChart"/>
    <dgm:cxn modelId="{D80CEDA2-293A-4AF0-8A49-BD3A094B5113}" srcId="{E1E23BFD-19FB-414B-BF38-F3D7CDAE297B}" destId="{021E466C-58DD-4CA2-B1BF-638E1C57848A}" srcOrd="0" destOrd="0" parTransId="{DA83012A-79B8-4534-8EFC-95048C62ED43}" sibTransId="{84103DAF-B510-401C-98BB-237C2B3684D0}"/>
    <dgm:cxn modelId="{23BACE2B-A02E-4934-A97C-391CE1C7F21D}" type="presOf" srcId="{BDA55A75-4E6F-4EF8-8305-642F8C35CC7B}" destId="{BE708877-919D-4C33-9AE3-EB51F53EB81F}" srcOrd="1" destOrd="0" presId="urn:microsoft.com/office/officeart/2009/3/layout/HorizontalOrganizationChart"/>
    <dgm:cxn modelId="{0E6ADAFF-AED5-47A8-ACA8-35E1462E8343}" type="presOf" srcId="{7EC67AB9-3E9C-44DB-8290-D839A9D5FB50}" destId="{473B4B95-F94A-4FE2-A7DB-D60038B5B853}" srcOrd="0" destOrd="0" presId="urn:microsoft.com/office/officeart/2009/3/layout/HorizontalOrganizationChart"/>
    <dgm:cxn modelId="{01EFD927-23AE-4724-81F7-AB09124AEE82}" type="presOf" srcId="{B9071E6A-FBC8-4ABA-A8AD-CFC4B428828D}" destId="{0781EA7B-2E16-460E-9DD0-2B8A7DF0BBF8}" srcOrd="0" destOrd="0" presId="urn:microsoft.com/office/officeart/2009/3/layout/HorizontalOrganizationChart"/>
    <dgm:cxn modelId="{98E44811-4A02-4088-B2F0-997186110A9A}" type="presOf" srcId="{65732203-5AF8-4367-B9B8-CDBB8AFA8068}" destId="{D8B9445E-AD38-4C11-B429-0DBDA30B73A7}" srcOrd="0" destOrd="0" presId="urn:microsoft.com/office/officeart/2009/3/layout/HorizontalOrganizationChart"/>
    <dgm:cxn modelId="{B97B4E72-88C1-41D9-AD83-6132E25F44A7}" type="presOf" srcId="{7AE5EF5B-013C-42D3-8FE0-F91207931889}" destId="{3AAB0C4C-C319-474D-A944-32A28126F14C}" srcOrd="0" destOrd="0" presId="urn:microsoft.com/office/officeart/2009/3/layout/HorizontalOrganizationChart"/>
    <dgm:cxn modelId="{FBDEF674-FEBF-4D3C-ACC7-C5269F3A15EF}" type="presOf" srcId="{99FDCD1F-9A24-4631-8A00-98F98FC7591C}" destId="{209DD0D6-AC74-40EA-9D02-6A4C1E66694C}" srcOrd="0" destOrd="0" presId="urn:microsoft.com/office/officeart/2009/3/layout/HorizontalOrganizationChart"/>
    <dgm:cxn modelId="{52A5456E-64C4-4FC1-9DB5-937D1094D887}" type="presOf" srcId="{78D0E3BC-D08F-415B-8437-37F2BFA477D3}" destId="{D4F1708F-6AD3-49C4-8B39-9C97047CEE6D}" srcOrd="1" destOrd="0" presId="urn:microsoft.com/office/officeart/2009/3/layout/HorizontalOrganizationChart"/>
    <dgm:cxn modelId="{96BABB84-9217-4D4D-A60B-94AC213CC737}" type="presOf" srcId="{284ACA10-4100-4C5D-BB81-E0B2431C74ED}" destId="{BBFFB351-67EE-441E-9200-0DE5017A0434}" srcOrd="1" destOrd="0" presId="urn:microsoft.com/office/officeart/2009/3/layout/HorizontalOrganizationChart"/>
    <dgm:cxn modelId="{60F8B420-6B3E-489D-AEC6-DB73D7864A4F}" type="presOf" srcId="{FCA02D02-1926-45EA-AB49-C569FFF5F373}" destId="{B1A41DF5-AFE6-49FC-B90F-5D7C91DBA1B5}" srcOrd="1" destOrd="0" presId="urn:microsoft.com/office/officeart/2009/3/layout/HorizontalOrganizationChart"/>
    <dgm:cxn modelId="{FB466FEC-0DD1-4C6B-A3D0-2D9494A0C650}" type="presOf" srcId="{A54690DB-324F-47BB-A494-A26F862023BB}" destId="{953D6B44-4EF0-4C5E-B344-B406CFBBE515}" srcOrd="1" destOrd="0" presId="urn:microsoft.com/office/officeart/2009/3/layout/HorizontalOrganizationChart"/>
    <dgm:cxn modelId="{B2B54B98-7FF3-4C9D-8598-5532BF68FC12}" type="presParOf" srcId="{D8B9445E-AD38-4C11-B429-0DBDA30B73A7}" destId="{BCE1558D-EA22-44AD-B05F-FEA694E40E0F}" srcOrd="0" destOrd="0" presId="urn:microsoft.com/office/officeart/2009/3/layout/HorizontalOrganizationChart"/>
    <dgm:cxn modelId="{CED1F7B3-E6C7-436E-BBC6-5D812FCDF019}" type="presParOf" srcId="{BCE1558D-EA22-44AD-B05F-FEA694E40E0F}" destId="{14D6AF5D-EA0C-463D-B0CB-9BA7E0F2DA2D}" srcOrd="0" destOrd="0" presId="urn:microsoft.com/office/officeart/2009/3/layout/HorizontalOrganizationChart"/>
    <dgm:cxn modelId="{5C20508B-24D9-42FB-83FC-28FE7DA6979D}" type="presParOf" srcId="{14D6AF5D-EA0C-463D-B0CB-9BA7E0F2DA2D}" destId="{139201B3-5F94-4774-8089-6C42E89F346E}" srcOrd="0" destOrd="0" presId="urn:microsoft.com/office/officeart/2009/3/layout/HorizontalOrganizationChart"/>
    <dgm:cxn modelId="{662E2FC2-42A5-461B-8186-8D51AB256CB1}" type="presParOf" srcId="{14D6AF5D-EA0C-463D-B0CB-9BA7E0F2DA2D}" destId="{7B55EC87-E8FA-49B6-8F41-F983ADBE1B8A}" srcOrd="1" destOrd="0" presId="urn:microsoft.com/office/officeart/2009/3/layout/HorizontalOrganizationChart"/>
    <dgm:cxn modelId="{950779FF-1488-49F7-8964-0CB58DF4624F}" type="presParOf" srcId="{BCE1558D-EA22-44AD-B05F-FEA694E40E0F}" destId="{B46920F3-B689-4978-BD99-4637AEE8681C}" srcOrd="1" destOrd="0" presId="urn:microsoft.com/office/officeart/2009/3/layout/HorizontalOrganizationChart"/>
    <dgm:cxn modelId="{2F257854-D337-46D4-B307-057755F04E35}" type="presParOf" srcId="{B46920F3-B689-4978-BD99-4637AEE8681C}" destId="{34AF01F9-D44C-4395-8FF4-03AF2EBCC040}" srcOrd="0" destOrd="0" presId="urn:microsoft.com/office/officeart/2009/3/layout/HorizontalOrganizationChart"/>
    <dgm:cxn modelId="{1ECBBAE8-03DF-4A57-B6D1-A983058BE203}" type="presParOf" srcId="{B46920F3-B689-4978-BD99-4637AEE8681C}" destId="{963D1752-0720-412C-A51D-42D136EF08C8}" srcOrd="1" destOrd="0" presId="urn:microsoft.com/office/officeart/2009/3/layout/HorizontalOrganizationChart"/>
    <dgm:cxn modelId="{2CA8B8F1-0489-405E-B3BA-6877099516CF}" type="presParOf" srcId="{963D1752-0720-412C-A51D-42D136EF08C8}" destId="{4BE84224-F46D-4C0A-B5C4-F107CFB371F5}" srcOrd="0" destOrd="0" presId="urn:microsoft.com/office/officeart/2009/3/layout/HorizontalOrganizationChart"/>
    <dgm:cxn modelId="{774955A5-C0AC-4829-B81D-C8C838E7B142}" type="presParOf" srcId="{4BE84224-F46D-4C0A-B5C4-F107CFB371F5}" destId="{C6CB3846-FAFE-4162-BC3D-B996FABD86F1}" srcOrd="0" destOrd="0" presId="urn:microsoft.com/office/officeart/2009/3/layout/HorizontalOrganizationChart"/>
    <dgm:cxn modelId="{78E2066C-B4FB-4781-8B85-C2D3983556B5}" type="presParOf" srcId="{4BE84224-F46D-4C0A-B5C4-F107CFB371F5}" destId="{D4F1708F-6AD3-49C4-8B39-9C97047CEE6D}" srcOrd="1" destOrd="0" presId="urn:microsoft.com/office/officeart/2009/3/layout/HorizontalOrganizationChart"/>
    <dgm:cxn modelId="{69C11541-213C-4D2A-B83E-609785EAABAE}" type="presParOf" srcId="{963D1752-0720-412C-A51D-42D136EF08C8}" destId="{1D4971A4-B259-4A12-9009-2C8B78823DB2}" srcOrd="1" destOrd="0" presId="urn:microsoft.com/office/officeart/2009/3/layout/HorizontalOrganizationChart"/>
    <dgm:cxn modelId="{C4C22243-6E37-4763-B2A9-6329C7C26B95}" type="presParOf" srcId="{1D4971A4-B259-4A12-9009-2C8B78823DB2}" destId="{DC506007-499D-43EB-9652-D73DD6702D13}" srcOrd="0" destOrd="0" presId="urn:microsoft.com/office/officeart/2009/3/layout/HorizontalOrganizationChart"/>
    <dgm:cxn modelId="{88D4E289-2D18-493A-9CFE-EF8A30F4D2C6}" type="presParOf" srcId="{1D4971A4-B259-4A12-9009-2C8B78823DB2}" destId="{4E5E824A-C9A4-46E8-9C60-8232FECC5DCE}" srcOrd="1" destOrd="0" presId="urn:microsoft.com/office/officeart/2009/3/layout/HorizontalOrganizationChart"/>
    <dgm:cxn modelId="{7D358D02-BF45-431C-A1E0-0586CEC33FBF}" type="presParOf" srcId="{4E5E824A-C9A4-46E8-9C60-8232FECC5DCE}" destId="{58ECF5A9-2926-4B58-92DF-B569EA3B494A}" srcOrd="0" destOrd="0" presId="urn:microsoft.com/office/officeart/2009/3/layout/HorizontalOrganizationChart"/>
    <dgm:cxn modelId="{9338E43B-7E26-4A5E-A0A6-DF227C81F583}" type="presParOf" srcId="{58ECF5A9-2926-4B58-92DF-B569EA3B494A}" destId="{473B4B95-F94A-4FE2-A7DB-D60038B5B853}" srcOrd="0" destOrd="0" presId="urn:microsoft.com/office/officeart/2009/3/layout/HorizontalOrganizationChart"/>
    <dgm:cxn modelId="{E5099F3B-FF55-47DA-AD95-9799028099AF}" type="presParOf" srcId="{58ECF5A9-2926-4B58-92DF-B569EA3B494A}" destId="{C0D78CCD-D2B0-48A3-9636-28973AAC2DE1}" srcOrd="1" destOrd="0" presId="urn:microsoft.com/office/officeart/2009/3/layout/HorizontalOrganizationChart"/>
    <dgm:cxn modelId="{E3ED2202-3EEE-4EC1-9EB6-01F3FC947F9B}" type="presParOf" srcId="{4E5E824A-C9A4-46E8-9C60-8232FECC5DCE}" destId="{96DFD1F7-E2A0-4BA6-A11F-4441AD17D88B}" srcOrd="1" destOrd="0" presId="urn:microsoft.com/office/officeart/2009/3/layout/HorizontalOrganizationChart"/>
    <dgm:cxn modelId="{8FD8E714-0BEB-4B8E-991C-5A246611C0DC}" type="presParOf" srcId="{96DFD1F7-E2A0-4BA6-A11F-4441AD17D88B}" destId="{11C59139-047A-46F5-A9D4-DDB210F18BF4}" srcOrd="0" destOrd="0" presId="urn:microsoft.com/office/officeart/2009/3/layout/HorizontalOrganizationChart"/>
    <dgm:cxn modelId="{4E0783BC-AB5A-4BD6-B767-962FBF5D002B}" type="presParOf" srcId="{96DFD1F7-E2A0-4BA6-A11F-4441AD17D88B}" destId="{F9417CA0-C41C-4D87-AAA9-E7003755EB7A}" srcOrd="1" destOrd="0" presId="urn:microsoft.com/office/officeart/2009/3/layout/HorizontalOrganizationChart"/>
    <dgm:cxn modelId="{72889BEB-2BC0-4236-9F09-A4CFAD862991}" type="presParOf" srcId="{F9417CA0-C41C-4D87-AAA9-E7003755EB7A}" destId="{CE53E1F5-E97E-44D0-A324-8315B41DE811}" srcOrd="0" destOrd="0" presId="urn:microsoft.com/office/officeart/2009/3/layout/HorizontalOrganizationChart"/>
    <dgm:cxn modelId="{11DF23A9-3503-4753-BC26-7F2F64DEF6FD}" type="presParOf" srcId="{CE53E1F5-E97E-44D0-A324-8315B41DE811}" destId="{A215D08A-07C1-4767-B957-0741661CF5CB}" srcOrd="0" destOrd="0" presId="urn:microsoft.com/office/officeart/2009/3/layout/HorizontalOrganizationChart"/>
    <dgm:cxn modelId="{94A61295-EDCC-4DCE-A790-6B4283827A52}" type="presParOf" srcId="{CE53E1F5-E97E-44D0-A324-8315B41DE811}" destId="{8AA2365F-8D11-40E2-BEA8-1A223AA66B34}" srcOrd="1" destOrd="0" presId="urn:microsoft.com/office/officeart/2009/3/layout/HorizontalOrganizationChart"/>
    <dgm:cxn modelId="{79C31313-8E23-45E2-A011-1F074AC1EDC7}" type="presParOf" srcId="{F9417CA0-C41C-4D87-AAA9-E7003755EB7A}" destId="{3F3A617A-3F41-46E2-A003-65B795229D98}" srcOrd="1" destOrd="0" presId="urn:microsoft.com/office/officeart/2009/3/layout/HorizontalOrganizationChart"/>
    <dgm:cxn modelId="{AD320D64-21BD-4478-88E0-78163177C41C}" type="presParOf" srcId="{3F3A617A-3F41-46E2-A003-65B795229D98}" destId="{9DE60F1E-58D0-41E6-B49C-5B6909ADB8D8}" srcOrd="0" destOrd="0" presId="urn:microsoft.com/office/officeart/2009/3/layout/HorizontalOrganizationChart"/>
    <dgm:cxn modelId="{284BF0DF-B3B0-4FE4-BDBC-A8D79F3F6C7A}" type="presParOf" srcId="{3F3A617A-3F41-46E2-A003-65B795229D98}" destId="{C102005C-0929-4E2E-9751-0A322631F2EB}" srcOrd="1" destOrd="0" presId="urn:microsoft.com/office/officeart/2009/3/layout/HorizontalOrganizationChart"/>
    <dgm:cxn modelId="{08B05401-ECDC-4719-93A6-524A282D38E2}" type="presParOf" srcId="{C102005C-0929-4E2E-9751-0A322631F2EB}" destId="{211F3F61-55B4-4221-BBFD-5BB1CCFA6A1A}" srcOrd="0" destOrd="0" presId="urn:microsoft.com/office/officeart/2009/3/layout/HorizontalOrganizationChart"/>
    <dgm:cxn modelId="{6771D718-5CD8-4946-BAC1-00839835BED0}" type="presParOf" srcId="{211F3F61-55B4-4221-BBFD-5BB1CCFA6A1A}" destId="{8C5F3149-E88F-4ED9-874B-8F87BFCCD16C}" srcOrd="0" destOrd="0" presId="urn:microsoft.com/office/officeart/2009/3/layout/HorizontalOrganizationChart"/>
    <dgm:cxn modelId="{264BAF2E-10C3-46C6-AAE6-B4A772D0C5CA}" type="presParOf" srcId="{211F3F61-55B4-4221-BBFD-5BB1CCFA6A1A}" destId="{CD741AD0-437E-4DDB-BF4D-16968AF0ABD6}" srcOrd="1" destOrd="0" presId="urn:microsoft.com/office/officeart/2009/3/layout/HorizontalOrganizationChart"/>
    <dgm:cxn modelId="{2B2B1F76-C252-4F41-9F59-E64417C30DBD}" type="presParOf" srcId="{C102005C-0929-4E2E-9751-0A322631F2EB}" destId="{9FE4F029-961A-4C27-94E8-D0D35DDC4634}" srcOrd="1" destOrd="0" presId="urn:microsoft.com/office/officeart/2009/3/layout/HorizontalOrganizationChart"/>
    <dgm:cxn modelId="{479BC293-5263-4BEE-9247-6FC8A3C54D71}" type="presParOf" srcId="{9FE4F029-961A-4C27-94E8-D0D35DDC4634}" destId="{8CC0EE78-BF81-4723-8BA2-18172304F7EC}" srcOrd="0" destOrd="0" presId="urn:microsoft.com/office/officeart/2009/3/layout/HorizontalOrganizationChart"/>
    <dgm:cxn modelId="{95F08E2D-2680-4769-B786-74F3E8D701F9}" type="presParOf" srcId="{9FE4F029-961A-4C27-94E8-D0D35DDC4634}" destId="{168C5A90-F523-4F4E-A7A0-DB41B85C70D0}" srcOrd="1" destOrd="0" presId="urn:microsoft.com/office/officeart/2009/3/layout/HorizontalOrganizationChart"/>
    <dgm:cxn modelId="{18EB1ECD-F08F-4D3D-B549-AD9D53A8B72D}" type="presParOf" srcId="{168C5A90-F523-4F4E-A7A0-DB41B85C70D0}" destId="{787E57C9-AE8C-4173-B24E-830534A4C54E}" srcOrd="0" destOrd="0" presId="urn:microsoft.com/office/officeart/2009/3/layout/HorizontalOrganizationChart"/>
    <dgm:cxn modelId="{2C319338-EB62-4C6F-9C5B-40D87AC0962E}" type="presParOf" srcId="{787E57C9-AE8C-4173-B24E-830534A4C54E}" destId="{97216B29-A84C-4494-AB1A-D0F66C5886E0}" srcOrd="0" destOrd="0" presId="urn:microsoft.com/office/officeart/2009/3/layout/HorizontalOrganizationChart"/>
    <dgm:cxn modelId="{C5951CB5-A8BB-4CAD-8C30-9EB1CE04D10D}" type="presParOf" srcId="{787E57C9-AE8C-4173-B24E-830534A4C54E}" destId="{A18DB454-2032-4CD9-A45C-E2CFBEB3A452}" srcOrd="1" destOrd="0" presId="urn:microsoft.com/office/officeart/2009/3/layout/HorizontalOrganizationChart"/>
    <dgm:cxn modelId="{630AA332-9DC2-437E-9808-375F084897C7}" type="presParOf" srcId="{168C5A90-F523-4F4E-A7A0-DB41B85C70D0}" destId="{F3896E32-4855-4453-BD2F-2E22F733EB7C}" srcOrd="1" destOrd="0" presId="urn:microsoft.com/office/officeart/2009/3/layout/HorizontalOrganizationChart"/>
    <dgm:cxn modelId="{973CD420-2F20-474E-BD60-0114AA5EBDA0}" type="presParOf" srcId="{F3896E32-4855-4453-BD2F-2E22F733EB7C}" destId="{018FDFBC-3275-412F-872F-AD2E747BDD08}" srcOrd="0" destOrd="0" presId="urn:microsoft.com/office/officeart/2009/3/layout/HorizontalOrganizationChart"/>
    <dgm:cxn modelId="{F90D924C-D7DD-4781-89A2-FAD82AA7EF9A}" type="presParOf" srcId="{F3896E32-4855-4453-BD2F-2E22F733EB7C}" destId="{8DE0F3BB-EACE-47F8-980E-8E401DB1AA8A}" srcOrd="1" destOrd="0" presId="urn:microsoft.com/office/officeart/2009/3/layout/HorizontalOrganizationChart"/>
    <dgm:cxn modelId="{00FDD9E8-3972-4B32-9D98-275D634419A0}" type="presParOf" srcId="{8DE0F3BB-EACE-47F8-980E-8E401DB1AA8A}" destId="{9DC451C6-8AF6-414A-A34C-EFA05C18B617}" srcOrd="0" destOrd="0" presId="urn:microsoft.com/office/officeart/2009/3/layout/HorizontalOrganizationChart"/>
    <dgm:cxn modelId="{4292F1B6-A3C7-4F10-8E38-C66E75AC249C}" type="presParOf" srcId="{9DC451C6-8AF6-414A-A34C-EFA05C18B617}" destId="{51344B45-2F7C-431E-9934-61E2A445BB76}" srcOrd="0" destOrd="0" presId="urn:microsoft.com/office/officeart/2009/3/layout/HorizontalOrganizationChart"/>
    <dgm:cxn modelId="{0C37D9A7-5E83-4E9F-851C-434613A98DF3}" type="presParOf" srcId="{9DC451C6-8AF6-414A-A34C-EFA05C18B617}" destId="{1710A038-EF32-435C-B4F3-CF74C7D10891}" srcOrd="1" destOrd="0" presId="urn:microsoft.com/office/officeart/2009/3/layout/HorizontalOrganizationChart"/>
    <dgm:cxn modelId="{4287B8AD-4D51-4CB8-87E3-67123B821C3E}" type="presParOf" srcId="{8DE0F3BB-EACE-47F8-980E-8E401DB1AA8A}" destId="{30EB3B63-4879-49B0-A6DB-93FA8B9D3296}" srcOrd="1" destOrd="0" presId="urn:microsoft.com/office/officeart/2009/3/layout/HorizontalOrganizationChart"/>
    <dgm:cxn modelId="{662C83A0-D24B-4AEC-8837-AD72A9A3631F}" type="presParOf" srcId="{8DE0F3BB-EACE-47F8-980E-8E401DB1AA8A}" destId="{B4B938D7-B422-442E-9E86-71310D9BFC9B}" srcOrd="2" destOrd="0" presId="urn:microsoft.com/office/officeart/2009/3/layout/HorizontalOrganizationChart"/>
    <dgm:cxn modelId="{791BAC7A-2AE2-4A6F-84E3-17021F74A0DE}" type="presParOf" srcId="{168C5A90-F523-4F4E-A7A0-DB41B85C70D0}" destId="{63E5168C-722C-45AF-8D3D-8737329DCC64}" srcOrd="2" destOrd="0" presId="urn:microsoft.com/office/officeart/2009/3/layout/HorizontalOrganizationChart"/>
    <dgm:cxn modelId="{21AD99F2-C99C-4E1E-BE92-A1C4755E3B95}" type="presParOf" srcId="{C102005C-0929-4E2E-9751-0A322631F2EB}" destId="{1464E3E3-87B5-44AC-89E3-1CA4E50863DB}" srcOrd="2" destOrd="0" presId="urn:microsoft.com/office/officeart/2009/3/layout/HorizontalOrganizationChart"/>
    <dgm:cxn modelId="{88DF7B7D-1E8A-4989-928A-E045EE83FC80}" type="presParOf" srcId="{3F3A617A-3F41-46E2-A003-65B795229D98}" destId="{0781EA7B-2E16-460E-9DD0-2B8A7DF0BBF8}" srcOrd="2" destOrd="0" presId="urn:microsoft.com/office/officeart/2009/3/layout/HorizontalOrganizationChart"/>
    <dgm:cxn modelId="{FE494877-6D7A-416C-9B5D-51A7F6AEA538}" type="presParOf" srcId="{3F3A617A-3F41-46E2-A003-65B795229D98}" destId="{F8D9D61A-0A1F-479A-A0B2-ED472633E94E}" srcOrd="3" destOrd="0" presId="urn:microsoft.com/office/officeart/2009/3/layout/HorizontalOrganizationChart"/>
    <dgm:cxn modelId="{BB4811A0-B04C-44CC-8F2E-D910F7D45639}" type="presParOf" srcId="{F8D9D61A-0A1F-479A-A0B2-ED472633E94E}" destId="{BBD45DB2-49D7-4AAE-9863-E4419E2BA085}" srcOrd="0" destOrd="0" presId="urn:microsoft.com/office/officeart/2009/3/layout/HorizontalOrganizationChart"/>
    <dgm:cxn modelId="{9203E356-5E36-409F-A6D3-7030EAA7C6E1}" type="presParOf" srcId="{BBD45DB2-49D7-4AAE-9863-E4419E2BA085}" destId="{99A11DE8-8E33-4A75-81CD-B8BA5712228B}" srcOrd="0" destOrd="0" presId="urn:microsoft.com/office/officeart/2009/3/layout/HorizontalOrganizationChart"/>
    <dgm:cxn modelId="{8A9B3E9B-E781-4437-81C5-4D1121530792}" type="presParOf" srcId="{BBD45DB2-49D7-4AAE-9863-E4419E2BA085}" destId="{5282FD39-AC39-446B-A718-46F99E4FD12C}" srcOrd="1" destOrd="0" presId="urn:microsoft.com/office/officeart/2009/3/layout/HorizontalOrganizationChart"/>
    <dgm:cxn modelId="{30D53388-244F-4367-BE1C-7EA5403E5C15}" type="presParOf" srcId="{F8D9D61A-0A1F-479A-A0B2-ED472633E94E}" destId="{67C730C6-B658-4281-8313-CFDFE85AF46C}" srcOrd="1" destOrd="0" presId="urn:microsoft.com/office/officeart/2009/3/layout/HorizontalOrganizationChart"/>
    <dgm:cxn modelId="{42B8F831-6489-47E7-9604-7EF46D4C874E}" type="presParOf" srcId="{67C730C6-B658-4281-8313-CFDFE85AF46C}" destId="{94FEB3DF-06AE-4BBF-AF7E-A4FF2DF9E723}" srcOrd="0" destOrd="0" presId="urn:microsoft.com/office/officeart/2009/3/layout/HorizontalOrganizationChart"/>
    <dgm:cxn modelId="{65219F28-AC26-46B9-9E16-D96C39ABA19F}" type="presParOf" srcId="{67C730C6-B658-4281-8313-CFDFE85AF46C}" destId="{C976AED0-B5FB-40E1-9663-82BE0ACFB974}" srcOrd="1" destOrd="0" presId="urn:microsoft.com/office/officeart/2009/3/layout/HorizontalOrganizationChart"/>
    <dgm:cxn modelId="{2DCBAE6B-5946-4A99-9312-A805901C0300}" type="presParOf" srcId="{C976AED0-B5FB-40E1-9663-82BE0ACFB974}" destId="{0CF8D813-437D-4B6E-A08E-F5B7D5F1EFBF}" srcOrd="0" destOrd="0" presId="urn:microsoft.com/office/officeart/2009/3/layout/HorizontalOrganizationChart"/>
    <dgm:cxn modelId="{4739A1B7-9DD9-4673-9D8E-0FF13EC49114}" type="presParOf" srcId="{0CF8D813-437D-4B6E-A08E-F5B7D5F1EFBF}" destId="{70657AD6-CC72-41D4-96F9-26E194BEBDE1}" srcOrd="0" destOrd="0" presId="urn:microsoft.com/office/officeart/2009/3/layout/HorizontalOrganizationChart"/>
    <dgm:cxn modelId="{5AB2A4B4-6638-4501-90AB-1C4E4C8148E0}" type="presParOf" srcId="{0CF8D813-437D-4B6E-A08E-F5B7D5F1EFBF}" destId="{CFA2F351-D0E4-4F49-9B39-D83C56DD4737}" srcOrd="1" destOrd="0" presId="urn:microsoft.com/office/officeart/2009/3/layout/HorizontalOrganizationChart"/>
    <dgm:cxn modelId="{C2F77A3A-9914-4328-B4BA-376FDF61C6BF}" type="presParOf" srcId="{C976AED0-B5FB-40E1-9663-82BE0ACFB974}" destId="{659A702D-F4AC-4D3C-A017-A2506E8037BC}" srcOrd="1" destOrd="0" presId="urn:microsoft.com/office/officeart/2009/3/layout/HorizontalOrganizationChart"/>
    <dgm:cxn modelId="{6107B6ED-148E-4B52-B1E5-C7088FB9991A}" type="presParOf" srcId="{659A702D-F4AC-4D3C-A017-A2506E8037BC}" destId="{EF9CC1A3-5D8E-4FDB-A0B1-478F4A8445C0}" srcOrd="0" destOrd="0" presId="urn:microsoft.com/office/officeart/2009/3/layout/HorizontalOrganizationChart"/>
    <dgm:cxn modelId="{F88A035A-36FE-4D2D-9F2A-DC6E164967E0}" type="presParOf" srcId="{659A702D-F4AC-4D3C-A017-A2506E8037BC}" destId="{F1AE5133-88BF-422E-BFDD-8D43E4A53EB1}" srcOrd="1" destOrd="0" presId="urn:microsoft.com/office/officeart/2009/3/layout/HorizontalOrganizationChart"/>
    <dgm:cxn modelId="{623880FA-0228-4B3B-A9EA-02546803249F}" type="presParOf" srcId="{F1AE5133-88BF-422E-BFDD-8D43E4A53EB1}" destId="{87AFA995-BF4C-45A4-88B3-1C7E1F828230}" srcOrd="0" destOrd="0" presId="urn:microsoft.com/office/officeart/2009/3/layout/HorizontalOrganizationChart"/>
    <dgm:cxn modelId="{31C66EDF-A6B3-41FB-A18D-7650D00EF8DF}" type="presParOf" srcId="{87AFA995-BF4C-45A4-88B3-1C7E1F828230}" destId="{B19D2DD4-6EAB-45F4-811F-C4B666EAD222}" srcOrd="0" destOrd="0" presId="urn:microsoft.com/office/officeart/2009/3/layout/HorizontalOrganizationChart"/>
    <dgm:cxn modelId="{7BBFFAFF-BBDA-40E1-8039-016BBB7329AD}" type="presParOf" srcId="{87AFA995-BF4C-45A4-88B3-1C7E1F828230}" destId="{494E3640-F0E1-44F0-846D-C268486F9361}" srcOrd="1" destOrd="0" presId="urn:microsoft.com/office/officeart/2009/3/layout/HorizontalOrganizationChart"/>
    <dgm:cxn modelId="{3BF5DD67-84FA-4F37-BA8C-A84E6FC322E7}" type="presParOf" srcId="{F1AE5133-88BF-422E-BFDD-8D43E4A53EB1}" destId="{F0202095-4A4E-47D9-8C86-5706E4770FA1}" srcOrd="1" destOrd="0" presId="urn:microsoft.com/office/officeart/2009/3/layout/HorizontalOrganizationChart"/>
    <dgm:cxn modelId="{CFE89F3F-5F80-4C0E-BAF2-75BB02714D8B}" type="presParOf" srcId="{F1AE5133-88BF-422E-BFDD-8D43E4A53EB1}" destId="{326760AE-B24B-4069-94BA-663642486072}" srcOrd="2" destOrd="0" presId="urn:microsoft.com/office/officeart/2009/3/layout/HorizontalOrganizationChart"/>
    <dgm:cxn modelId="{A5F3412B-488F-434D-BB11-9734667CF836}" type="presParOf" srcId="{C976AED0-B5FB-40E1-9663-82BE0ACFB974}" destId="{55B9463C-A370-4D1A-B0BB-C0C960876B24}" srcOrd="2" destOrd="0" presId="urn:microsoft.com/office/officeart/2009/3/layout/HorizontalOrganizationChart"/>
    <dgm:cxn modelId="{F00AA98D-411A-4A53-A2F0-AC2EB767748F}" type="presParOf" srcId="{F8D9D61A-0A1F-479A-A0B2-ED472633E94E}" destId="{9B90C77A-2504-4198-89D1-73C5D67E012D}" srcOrd="2" destOrd="0" presId="urn:microsoft.com/office/officeart/2009/3/layout/HorizontalOrganizationChart"/>
    <dgm:cxn modelId="{E14571F4-C892-4BE3-A559-4E3C1470F834}" type="presParOf" srcId="{F9417CA0-C41C-4D87-AAA9-E7003755EB7A}" destId="{8C068472-3EC2-4020-9E34-15AE9AB0B8DA}" srcOrd="2" destOrd="0" presId="urn:microsoft.com/office/officeart/2009/3/layout/HorizontalOrganizationChart"/>
    <dgm:cxn modelId="{35231FA9-B175-4CF4-ABB1-C764F7B2A452}" type="presParOf" srcId="{4E5E824A-C9A4-46E8-9C60-8232FECC5DCE}" destId="{82ED426F-4663-406E-8D0B-34EC663B20E6}" srcOrd="2" destOrd="0" presId="urn:microsoft.com/office/officeart/2009/3/layout/HorizontalOrganizationChart"/>
    <dgm:cxn modelId="{B6F357B3-F212-4069-AFE0-040EFC095794}" type="presParOf" srcId="{1D4971A4-B259-4A12-9009-2C8B78823DB2}" destId="{D187CEF9-1039-450C-AEB6-CB5A9EF97CAF}" srcOrd="2" destOrd="0" presId="urn:microsoft.com/office/officeart/2009/3/layout/HorizontalOrganizationChart"/>
    <dgm:cxn modelId="{9CC46AC2-AECC-422F-9CE6-CA6ABB3FB9A9}" type="presParOf" srcId="{1D4971A4-B259-4A12-9009-2C8B78823DB2}" destId="{BBE8C018-B54C-4DDF-915B-4E87A4489CC3}" srcOrd="3" destOrd="0" presId="urn:microsoft.com/office/officeart/2009/3/layout/HorizontalOrganizationChart"/>
    <dgm:cxn modelId="{02BC2618-A57F-4E6A-AF5D-3B8B839A95D1}" type="presParOf" srcId="{BBE8C018-B54C-4DDF-915B-4E87A4489CC3}" destId="{BC700B80-6143-4DF3-8629-CFD89519799D}" srcOrd="0" destOrd="0" presId="urn:microsoft.com/office/officeart/2009/3/layout/HorizontalOrganizationChart"/>
    <dgm:cxn modelId="{D6B7598B-90C9-460C-8BD2-7B56A035B0C6}" type="presParOf" srcId="{BC700B80-6143-4DF3-8629-CFD89519799D}" destId="{89F4EBB0-BBC1-4215-A36D-AB45CBBD8079}" srcOrd="0" destOrd="0" presId="urn:microsoft.com/office/officeart/2009/3/layout/HorizontalOrganizationChart"/>
    <dgm:cxn modelId="{1E50011E-8E0C-408A-AAB7-6227B15B3BA7}" type="presParOf" srcId="{BC700B80-6143-4DF3-8629-CFD89519799D}" destId="{FB6EC79B-BA34-4B31-9C7C-C0FD83CA4E51}" srcOrd="1" destOrd="0" presId="urn:microsoft.com/office/officeart/2009/3/layout/HorizontalOrganizationChart"/>
    <dgm:cxn modelId="{253CD43A-5A84-4C26-B367-F7958C6BA0DB}" type="presParOf" srcId="{BBE8C018-B54C-4DDF-915B-4E87A4489CC3}" destId="{223DA66B-E826-4B28-85AA-2E4430FE9129}" srcOrd="1" destOrd="0" presId="urn:microsoft.com/office/officeart/2009/3/layout/HorizontalOrganizationChart"/>
    <dgm:cxn modelId="{A7B814B4-8766-46C5-B873-2377E5517FBF}" type="presParOf" srcId="{223DA66B-E826-4B28-85AA-2E4430FE9129}" destId="{9C09D003-79C0-49DA-A41D-1FBFD391B54E}" srcOrd="0" destOrd="0" presId="urn:microsoft.com/office/officeart/2009/3/layout/HorizontalOrganizationChart"/>
    <dgm:cxn modelId="{F0F469E8-7E49-4484-99E2-F62C192FF616}" type="presParOf" srcId="{223DA66B-E826-4B28-85AA-2E4430FE9129}" destId="{F423F2D0-AEF0-441B-B287-8E3B73F77540}" srcOrd="1" destOrd="0" presId="urn:microsoft.com/office/officeart/2009/3/layout/HorizontalOrganizationChart"/>
    <dgm:cxn modelId="{1784A68D-3BD2-4794-A1E1-EC01A13054FC}" type="presParOf" srcId="{F423F2D0-AEF0-441B-B287-8E3B73F77540}" destId="{49883414-0E2D-4ECC-88D7-98FB6381DEE9}" srcOrd="0" destOrd="0" presId="urn:microsoft.com/office/officeart/2009/3/layout/HorizontalOrganizationChart"/>
    <dgm:cxn modelId="{9C6332A3-BBAF-472C-8D6F-4ADE08C7C192}" type="presParOf" srcId="{49883414-0E2D-4ECC-88D7-98FB6381DEE9}" destId="{A2B62AB3-C18A-4379-8C6C-90118FA5B9B9}" srcOrd="0" destOrd="0" presId="urn:microsoft.com/office/officeart/2009/3/layout/HorizontalOrganizationChart"/>
    <dgm:cxn modelId="{85FF97D0-7D45-42FC-B0C5-DF0E56303687}" type="presParOf" srcId="{49883414-0E2D-4ECC-88D7-98FB6381DEE9}" destId="{31EC36D4-DB71-4DF3-9316-FAF9A6940703}" srcOrd="1" destOrd="0" presId="urn:microsoft.com/office/officeart/2009/3/layout/HorizontalOrganizationChart"/>
    <dgm:cxn modelId="{B589D5AE-EBD2-4731-934C-8FF5FDD9E00C}" type="presParOf" srcId="{F423F2D0-AEF0-441B-B287-8E3B73F77540}" destId="{A2EDA83F-7DE6-46AE-B8A0-A9F661C75F22}" srcOrd="1" destOrd="0" presId="urn:microsoft.com/office/officeart/2009/3/layout/HorizontalOrganizationChart"/>
    <dgm:cxn modelId="{85605686-4A38-4A35-AE9D-2D381D2608A8}" type="presParOf" srcId="{A2EDA83F-7DE6-46AE-B8A0-A9F661C75F22}" destId="{2FB311C1-0D71-4D01-A455-3846283F1DFA}" srcOrd="0" destOrd="0" presId="urn:microsoft.com/office/officeart/2009/3/layout/HorizontalOrganizationChart"/>
    <dgm:cxn modelId="{CC4A2F10-B365-4A1E-8F2B-CB0F3A7B7FED}" type="presParOf" srcId="{A2EDA83F-7DE6-46AE-B8A0-A9F661C75F22}" destId="{17B10EEF-BF9F-444E-8882-36C579E3C201}" srcOrd="1" destOrd="0" presId="urn:microsoft.com/office/officeart/2009/3/layout/HorizontalOrganizationChart"/>
    <dgm:cxn modelId="{7CA072DB-8CAF-4178-872D-4DD629A46E19}" type="presParOf" srcId="{17B10EEF-BF9F-444E-8882-36C579E3C201}" destId="{AA5E429D-033F-4091-9C28-9400C83CBD02}" srcOrd="0" destOrd="0" presId="urn:microsoft.com/office/officeart/2009/3/layout/HorizontalOrganizationChart"/>
    <dgm:cxn modelId="{EA96BFA2-F3B4-45F1-888D-FCD11CFF9B0A}" type="presParOf" srcId="{AA5E429D-033F-4091-9C28-9400C83CBD02}" destId="{261CD29F-FED8-4E92-9144-A3382E656CFF}" srcOrd="0" destOrd="0" presId="urn:microsoft.com/office/officeart/2009/3/layout/HorizontalOrganizationChart"/>
    <dgm:cxn modelId="{FE4CDB71-8AFD-4505-B216-B1428BBDC194}" type="presParOf" srcId="{AA5E429D-033F-4091-9C28-9400C83CBD02}" destId="{FB64BA7B-20BA-4825-85A0-BB846D9CD98B}" srcOrd="1" destOrd="0" presId="urn:microsoft.com/office/officeart/2009/3/layout/HorizontalOrganizationChart"/>
    <dgm:cxn modelId="{70B00C1E-3C7C-4E29-9C89-2D1A0324028F}" type="presParOf" srcId="{17B10EEF-BF9F-444E-8882-36C579E3C201}" destId="{0DC95782-C3DD-4B9A-B4F0-DFD6A7F5F8DF}" srcOrd="1" destOrd="0" presId="urn:microsoft.com/office/officeart/2009/3/layout/HorizontalOrganizationChart"/>
    <dgm:cxn modelId="{88CD047A-5733-4E54-9CC4-015BA2C74780}" type="presParOf" srcId="{0DC95782-C3DD-4B9A-B4F0-DFD6A7F5F8DF}" destId="{14E3C9EA-6CA5-4515-B0EC-06A7D038C095}" srcOrd="0" destOrd="0" presId="urn:microsoft.com/office/officeart/2009/3/layout/HorizontalOrganizationChart"/>
    <dgm:cxn modelId="{6995B0AD-52B9-48B6-BBF3-76B0402BDB06}" type="presParOf" srcId="{0DC95782-C3DD-4B9A-B4F0-DFD6A7F5F8DF}" destId="{CDBE3F49-AA29-48AB-87B3-62FE413AAE70}" srcOrd="1" destOrd="0" presId="urn:microsoft.com/office/officeart/2009/3/layout/HorizontalOrganizationChart"/>
    <dgm:cxn modelId="{BB6E0CFF-A99D-4A72-A7F0-9F489E92F52A}" type="presParOf" srcId="{CDBE3F49-AA29-48AB-87B3-62FE413AAE70}" destId="{0A651A02-9701-43E1-B342-99334AC22D24}" srcOrd="0" destOrd="0" presId="urn:microsoft.com/office/officeart/2009/3/layout/HorizontalOrganizationChart"/>
    <dgm:cxn modelId="{7DEDD149-1E61-4293-BE69-7C894C502090}" type="presParOf" srcId="{0A651A02-9701-43E1-B342-99334AC22D24}" destId="{1D7761F9-E7DE-4739-8716-F3DAABC34F2C}" srcOrd="0" destOrd="0" presId="urn:microsoft.com/office/officeart/2009/3/layout/HorizontalOrganizationChart"/>
    <dgm:cxn modelId="{FC0D23E4-445C-4A0E-8FE4-CD3A3DAA467B}" type="presParOf" srcId="{0A651A02-9701-43E1-B342-99334AC22D24}" destId="{E2C14521-5858-47AD-97A6-E8D5845B528C}" srcOrd="1" destOrd="0" presId="urn:microsoft.com/office/officeart/2009/3/layout/HorizontalOrganizationChart"/>
    <dgm:cxn modelId="{6AC2A5BF-5434-425D-8CAB-05C7630E0AA4}" type="presParOf" srcId="{CDBE3F49-AA29-48AB-87B3-62FE413AAE70}" destId="{0412A002-9464-4ADF-9A35-0541A7EDAE81}" srcOrd="1" destOrd="0" presId="urn:microsoft.com/office/officeart/2009/3/layout/HorizontalOrganizationChart"/>
    <dgm:cxn modelId="{C6F86315-6AFE-47AB-932C-0814B05FF417}" type="presParOf" srcId="{0412A002-9464-4ADF-9A35-0541A7EDAE81}" destId="{B3D6AC98-A267-4A2B-86DF-2905F6D84D1D}" srcOrd="0" destOrd="0" presId="urn:microsoft.com/office/officeart/2009/3/layout/HorizontalOrganizationChart"/>
    <dgm:cxn modelId="{F7D075AA-D604-474D-AC0C-DBA645B42A04}" type="presParOf" srcId="{0412A002-9464-4ADF-9A35-0541A7EDAE81}" destId="{CA6AB70A-00FE-43F0-AC6B-AC756169EFF5}" srcOrd="1" destOrd="0" presId="urn:microsoft.com/office/officeart/2009/3/layout/HorizontalOrganizationChart"/>
    <dgm:cxn modelId="{3DEAF3D0-1C8D-4B94-8B4C-5FCA467D3E0C}" type="presParOf" srcId="{CA6AB70A-00FE-43F0-AC6B-AC756169EFF5}" destId="{51C00AA8-F296-4A8E-8112-1D04FBD1253F}" srcOrd="0" destOrd="0" presId="urn:microsoft.com/office/officeart/2009/3/layout/HorizontalOrganizationChart"/>
    <dgm:cxn modelId="{9DCC10FE-1D74-4998-B390-A01DABBF47D0}" type="presParOf" srcId="{51C00AA8-F296-4A8E-8112-1D04FBD1253F}" destId="{AD7F8FA1-B4E1-48E5-8F3D-58C0FCE3EF3D}" srcOrd="0" destOrd="0" presId="urn:microsoft.com/office/officeart/2009/3/layout/HorizontalOrganizationChart"/>
    <dgm:cxn modelId="{0E1D3CB8-5058-47CC-9220-CD48A6A2F734}" type="presParOf" srcId="{51C00AA8-F296-4A8E-8112-1D04FBD1253F}" destId="{F624BCC0-7B89-44B1-8B68-2CB8EC0A6CA1}" srcOrd="1" destOrd="0" presId="urn:microsoft.com/office/officeart/2009/3/layout/HorizontalOrganizationChart"/>
    <dgm:cxn modelId="{9691C709-4559-44ED-9C35-454CD8A56EB4}" type="presParOf" srcId="{CA6AB70A-00FE-43F0-AC6B-AC756169EFF5}" destId="{39CEEE59-83B8-43AF-BC29-A130E73BFC78}" srcOrd="1" destOrd="0" presId="urn:microsoft.com/office/officeart/2009/3/layout/HorizontalOrganizationChart"/>
    <dgm:cxn modelId="{81CDCF20-9A9E-4F65-881C-0DAF59AFDC06}" type="presParOf" srcId="{CA6AB70A-00FE-43F0-AC6B-AC756169EFF5}" destId="{C71E488B-89FB-4B53-B27B-7951A6D4F249}" srcOrd="2" destOrd="0" presId="urn:microsoft.com/office/officeart/2009/3/layout/HorizontalOrganizationChart"/>
    <dgm:cxn modelId="{A20E2076-16A3-4F2D-B875-674BBCA64148}" type="presParOf" srcId="{CDBE3F49-AA29-48AB-87B3-62FE413AAE70}" destId="{3F8034E6-BC2D-4C28-A95B-B8586EE1DBF5}" srcOrd="2" destOrd="0" presId="urn:microsoft.com/office/officeart/2009/3/layout/HorizontalOrganizationChart"/>
    <dgm:cxn modelId="{097C8C39-8013-465F-8163-41613939C107}" type="presParOf" srcId="{0DC95782-C3DD-4B9A-B4F0-DFD6A7F5F8DF}" destId="{16FD05E4-64A7-47EF-997D-383D5D7F4D05}" srcOrd="2" destOrd="0" presId="urn:microsoft.com/office/officeart/2009/3/layout/HorizontalOrganizationChart"/>
    <dgm:cxn modelId="{E5B1F2A6-4A6E-4548-AC6B-DD586C5D9746}" type="presParOf" srcId="{0DC95782-C3DD-4B9A-B4F0-DFD6A7F5F8DF}" destId="{75B996C2-1675-447E-9FA4-120F1D24C74D}" srcOrd="3" destOrd="0" presId="urn:microsoft.com/office/officeart/2009/3/layout/HorizontalOrganizationChart"/>
    <dgm:cxn modelId="{1DCD560F-2696-49FD-AB2B-E79D37A7E8E8}" type="presParOf" srcId="{75B996C2-1675-447E-9FA4-120F1D24C74D}" destId="{2727C348-93AC-488A-9106-3D1676C939E0}" srcOrd="0" destOrd="0" presId="urn:microsoft.com/office/officeart/2009/3/layout/HorizontalOrganizationChart"/>
    <dgm:cxn modelId="{EE2E0AF4-2AAE-4AC4-BD9D-B0CFDDEEA2BC}" type="presParOf" srcId="{2727C348-93AC-488A-9106-3D1676C939E0}" destId="{4FAB2488-2653-4D25-8206-A15A463FE339}" srcOrd="0" destOrd="0" presId="urn:microsoft.com/office/officeart/2009/3/layout/HorizontalOrganizationChart"/>
    <dgm:cxn modelId="{DEB86413-9F21-4968-A2E4-CFEEAC4DC601}" type="presParOf" srcId="{2727C348-93AC-488A-9106-3D1676C939E0}" destId="{FB6B5EBE-D90E-49F6-A6FE-F126035319DC}" srcOrd="1" destOrd="0" presId="urn:microsoft.com/office/officeart/2009/3/layout/HorizontalOrganizationChart"/>
    <dgm:cxn modelId="{D44C8D3A-18E9-42E2-8B1C-ADDE03125AFA}" type="presParOf" srcId="{75B996C2-1675-447E-9FA4-120F1D24C74D}" destId="{7D126AD7-D6FD-4CFA-ABF7-41AC986115FE}" srcOrd="1" destOrd="0" presId="urn:microsoft.com/office/officeart/2009/3/layout/HorizontalOrganizationChart"/>
    <dgm:cxn modelId="{96F5572F-582B-4461-84EC-149B1AE2DBA9}" type="presParOf" srcId="{7D126AD7-D6FD-4CFA-ABF7-41AC986115FE}" destId="{53685E10-6B2D-4C84-AA7E-E564B163E719}" srcOrd="0" destOrd="0" presId="urn:microsoft.com/office/officeart/2009/3/layout/HorizontalOrganizationChart"/>
    <dgm:cxn modelId="{5244051E-0ACA-49A5-8549-FEFC49A91DEF}" type="presParOf" srcId="{7D126AD7-D6FD-4CFA-ABF7-41AC986115FE}" destId="{4605ACE2-4B7E-4A50-8754-943B5553C747}" srcOrd="1" destOrd="0" presId="urn:microsoft.com/office/officeart/2009/3/layout/HorizontalOrganizationChart"/>
    <dgm:cxn modelId="{84365F87-46C7-498F-A314-B89E4C8F98DE}" type="presParOf" srcId="{4605ACE2-4B7E-4A50-8754-943B5553C747}" destId="{CDFD735D-A8B5-45D8-A6E8-EC92A8B17060}" srcOrd="0" destOrd="0" presId="urn:microsoft.com/office/officeart/2009/3/layout/HorizontalOrganizationChart"/>
    <dgm:cxn modelId="{33ADCFB8-36D4-4C87-AEF8-8E376036EBF4}" type="presParOf" srcId="{CDFD735D-A8B5-45D8-A6E8-EC92A8B17060}" destId="{0BD20DB6-E7A9-4B8E-8679-225FE0948752}" srcOrd="0" destOrd="0" presId="urn:microsoft.com/office/officeart/2009/3/layout/HorizontalOrganizationChart"/>
    <dgm:cxn modelId="{52F2697D-BFA4-4947-A53F-1C67FE2DADE8}" type="presParOf" srcId="{CDFD735D-A8B5-45D8-A6E8-EC92A8B17060}" destId="{77302B5F-4E0F-47A7-A2DD-5188589D86CB}" srcOrd="1" destOrd="0" presId="urn:microsoft.com/office/officeart/2009/3/layout/HorizontalOrganizationChart"/>
    <dgm:cxn modelId="{A33794C1-EC05-4F2C-AB2D-E2B0867C7314}" type="presParOf" srcId="{4605ACE2-4B7E-4A50-8754-943B5553C747}" destId="{B8C675E6-EFB8-4FC0-8D25-8C58F4050FB2}" srcOrd="1" destOrd="0" presId="urn:microsoft.com/office/officeart/2009/3/layout/HorizontalOrganizationChart"/>
    <dgm:cxn modelId="{37FC7AE1-052A-4CCD-A45D-C8A07D597634}" type="presParOf" srcId="{4605ACE2-4B7E-4A50-8754-943B5553C747}" destId="{183CED9E-8ABC-470D-9BA1-B7F38E104006}" srcOrd="2" destOrd="0" presId="urn:microsoft.com/office/officeart/2009/3/layout/HorizontalOrganizationChart"/>
    <dgm:cxn modelId="{10D31C08-9AE5-4D9C-AD87-A88B801502E4}" type="presParOf" srcId="{75B996C2-1675-447E-9FA4-120F1D24C74D}" destId="{13C718E5-BAA0-4FA5-802A-7B0F8B05F59C}" srcOrd="2" destOrd="0" presId="urn:microsoft.com/office/officeart/2009/3/layout/HorizontalOrganizationChart"/>
    <dgm:cxn modelId="{10BE6CBB-FA58-44BB-847E-89774562ACD7}" type="presParOf" srcId="{17B10EEF-BF9F-444E-8882-36C579E3C201}" destId="{A6B13EEF-7379-4125-8B42-36A64C454259}" srcOrd="2" destOrd="0" presId="urn:microsoft.com/office/officeart/2009/3/layout/HorizontalOrganizationChart"/>
    <dgm:cxn modelId="{585F9808-E8CF-4590-A83B-6DD1EA0CD105}" type="presParOf" srcId="{F423F2D0-AEF0-441B-B287-8E3B73F77540}" destId="{E5EFF3D7-F0A8-4C20-95DE-A9D22A74F410}" srcOrd="2" destOrd="0" presId="urn:microsoft.com/office/officeart/2009/3/layout/HorizontalOrganizationChart"/>
    <dgm:cxn modelId="{D68701FA-CF8A-4BF4-80D5-5FD69C2C814C}" type="presParOf" srcId="{BBE8C018-B54C-4DDF-915B-4E87A4489CC3}" destId="{3F97CFF5-58DC-4984-968B-995D05EC4083}" srcOrd="2" destOrd="0" presId="urn:microsoft.com/office/officeart/2009/3/layout/HorizontalOrganizationChart"/>
    <dgm:cxn modelId="{A9BDE557-EA0C-4585-94F3-B393C54D878D}" type="presParOf" srcId="{963D1752-0720-412C-A51D-42D136EF08C8}" destId="{5C385B9E-70B1-4162-A633-8F949B0D9BB9}" srcOrd="2" destOrd="0" presId="urn:microsoft.com/office/officeart/2009/3/layout/HorizontalOrganizationChart"/>
    <dgm:cxn modelId="{3CDDCD53-E851-404D-9CB5-65A32DA31C80}" type="presParOf" srcId="{B46920F3-B689-4978-BD99-4637AEE8681C}" destId="{5A0C8389-41D6-43EB-A98C-30891D5B8517}" srcOrd="2" destOrd="0" presId="urn:microsoft.com/office/officeart/2009/3/layout/HorizontalOrganizationChart"/>
    <dgm:cxn modelId="{5A42F38A-F0CC-4196-BBBC-82B1A3B9C3A3}" type="presParOf" srcId="{B46920F3-B689-4978-BD99-4637AEE8681C}" destId="{BB9F77FD-6470-449E-A27B-FFDDA84CA59A}" srcOrd="3" destOrd="0" presId="urn:microsoft.com/office/officeart/2009/3/layout/HorizontalOrganizationChart"/>
    <dgm:cxn modelId="{B454A48E-0AD2-408A-8D00-7D563837FE06}" type="presParOf" srcId="{BB9F77FD-6470-449E-A27B-FFDDA84CA59A}" destId="{EF22E76F-C0EA-4B43-A072-2C34030525E8}" srcOrd="0" destOrd="0" presId="urn:microsoft.com/office/officeart/2009/3/layout/HorizontalOrganizationChart"/>
    <dgm:cxn modelId="{2A20EA1A-A05D-4E09-AC30-909293D94CDF}" type="presParOf" srcId="{EF22E76F-C0EA-4B43-A072-2C34030525E8}" destId="{E291842B-3C1F-4E98-B5CC-1FCD3F4F1E6F}" srcOrd="0" destOrd="0" presId="urn:microsoft.com/office/officeart/2009/3/layout/HorizontalOrganizationChart"/>
    <dgm:cxn modelId="{EE57BCB7-98DC-40AC-A4C3-0DF764AD6D59}" type="presParOf" srcId="{EF22E76F-C0EA-4B43-A072-2C34030525E8}" destId="{4FBDE6D7-3875-42C7-B026-04BBB255C5EE}" srcOrd="1" destOrd="0" presId="urn:microsoft.com/office/officeart/2009/3/layout/HorizontalOrganizationChart"/>
    <dgm:cxn modelId="{DB4EEB03-89F4-4A85-9450-6BCDA440E995}" type="presParOf" srcId="{BB9F77FD-6470-449E-A27B-FFDDA84CA59A}" destId="{CF1077C5-84A7-41AA-8CB7-DA69E36416BA}" srcOrd="1" destOrd="0" presId="urn:microsoft.com/office/officeart/2009/3/layout/HorizontalOrganizationChart"/>
    <dgm:cxn modelId="{14AC7804-8237-4F8B-B9DA-1AF016A2599A}" type="presParOf" srcId="{CF1077C5-84A7-41AA-8CB7-DA69E36416BA}" destId="{89255570-28E4-420D-B667-8BC63730F8EE}" srcOrd="0" destOrd="0" presId="urn:microsoft.com/office/officeart/2009/3/layout/HorizontalOrganizationChart"/>
    <dgm:cxn modelId="{20FE82E4-F92F-46F3-BCED-293EE84B2D6B}" type="presParOf" srcId="{CF1077C5-84A7-41AA-8CB7-DA69E36416BA}" destId="{7E6AC1C2-8139-4B8B-AFF6-D36261D45760}" srcOrd="1" destOrd="0" presId="urn:microsoft.com/office/officeart/2009/3/layout/HorizontalOrganizationChart"/>
    <dgm:cxn modelId="{CFA0C3EF-9AEF-46AC-96A9-8BE9E2EC5B44}" type="presParOf" srcId="{7E6AC1C2-8139-4B8B-AFF6-D36261D45760}" destId="{6496C435-34BD-43CB-8C51-84A961E31A3C}" srcOrd="0" destOrd="0" presId="urn:microsoft.com/office/officeart/2009/3/layout/HorizontalOrganizationChart"/>
    <dgm:cxn modelId="{6F1C191A-462D-4EA0-8821-94808B1004AC}" type="presParOf" srcId="{6496C435-34BD-43CB-8C51-84A961E31A3C}" destId="{F4C487E5-E7A7-4F25-B9BE-0B422D6403CC}" srcOrd="0" destOrd="0" presId="urn:microsoft.com/office/officeart/2009/3/layout/HorizontalOrganizationChart"/>
    <dgm:cxn modelId="{26AB0E63-2539-4172-9452-D436E247A34B}" type="presParOf" srcId="{6496C435-34BD-43CB-8C51-84A961E31A3C}" destId="{7A5BCFDD-4A55-49E4-8FB5-28B572C0B40C}" srcOrd="1" destOrd="0" presId="urn:microsoft.com/office/officeart/2009/3/layout/HorizontalOrganizationChart"/>
    <dgm:cxn modelId="{39835DA5-5046-4432-AC76-E25FA41C9722}" type="presParOf" srcId="{7E6AC1C2-8139-4B8B-AFF6-D36261D45760}" destId="{41E412D2-1E9A-4928-8A37-8A7DF545063A}" srcOrd="1" destOrd="0" presId="urn:microsoft.com/office/officeart/2009/3/layout/HorizontalOrganizationChart"/>
    <dgm:cxn modelId="{F1C87660-67F9-4122-A518-99D7E396D499}" type="presParOf" srcId="{41E412D2-1E9A-4928-8A37-8A7DF545063A}" destId="{15717A11-F68B-467F-BF23-35E826967E9C}" srcOrd="0" destOrd="0" presId="urn:microsoft.com/office/officeart/2009/3/layout/HorizontalOrganizationChart"/>
    <dgm:cxn modelId="{AE41BC9D-6C1C-465B-8017-BD0B5640CC4E}" type="presParOf" srcId="{41E412D2-1E9A-4928-8A37-8A7DF545063A}" destId="{EB289EC2-0C9C-42FB-99C2-A6D7EA7750F0}" srcOrd="1" destOrd="0" presId="urn:microsoft.com/office/officeart/2009/3/layout/HorizontalOrganizationChart"/>
    <dgm:cxn modelId="{0DECDF63-9C0F-4502-9693-EEEF9EC96B66}" type="presParOf" srcId="{EB289EC2-0C9C-42FB-99C2-A6D7EA7750F0}" destId="{9FE9B15A-E449-4060-BFF6-19C4EC2C08D3}" srcOrd="0" destOrd="0" presId="urn:microsoft.com/office/officeart/2009/3/layout/HorizontalOrganizationChart"/>
    <dgm:cxn modelId="{C7F6F56D-FCE7-45DD-9F6E-7D4558975BD3}" type="presParOf" srcId="{9FE9B15A-E449-4060-BFF6-19C4EC2C08D3}" destId="{36C683A5-44DF-4EF3-870F-B10DB55AAAC7}" srcOrd="0" destOrd="0" presId="urn:microsoft.com/office/officeart/2009/3/layout/HorizontalOrganizationChart"/>
    <dgm:cxn modelId="{0040262A-B0C2-4E00-B5AA-B8EE80DE4DAA}" type="presParOf" srcId="{9FE9B15A-E449-4060-BFF6-19C4EC2C08D3}" destId="{3158101C-DA77-46E1-8AE2-26CA0DE45063}" srcOrd="1" destOrd="0" presId="urn:microsoft.com/office/officeart/2009/3/layout/HorizontalOrganizationChart"/>
    <dgm:cxn modelId="{B2A4BD34-2423-43C9-80A1-55A0C90E3606}" type="presParOf" srcId="{EB289EC2-0C9C-42FB-99C2-A6D7EA7750F0}" destId="{DE4DAF30-6A93-484A-978A-AD5440D43196}" srcOrd="1" destOrd="0" presId="urn:microsoft.com/office/officeart/2009/3/layout/HorizontalOrganizationChart"/>
    <dgm:cxn modelId="{2EDAB7D9-BB88-4865-8407-96B130C22318}" type="presParOf" srcId="{DE4DAF30-6A93-484A-978A-AD5440D43196}" destId="{14EAEC70-5CBA-41CB-A4F7-00FF0AEF4A8C}" srcOrd="0" destOrd="0" presId="urn:microsoft.com/office/officeart/2009/3/layout/HorizontalOrganizationChart"/>
    <dgm:cxn modelId="{BBA3D7D0-C657-41FA-9ED5-2B2D69419DE3}" type="presParOf" srcId="{DE4DAF30-6A93-484A-978A-AD5440D43196}" destId="{50A1B1A7-90AD-4793-BF8D-55A214DBFC0A}" srcOrd="1" destOrd="0" presId="urn:microsoft.com/office/officeart/2009/3/layout/HorizontalOrganizationChart"/>
    <dgm:cxn modelId="{1480ED5A-726E-40B2-99A9-1CB52AA3EAB1}" type="presParOf" srcId="{50A1B1A7-90AD-4793-BF8D-55A214DBFC0A}" destId="{59ED5D8B-80A5-40A6-A7C6-4F8FC9B2C3D6}" srcOrd="0" destOrd="0" presId="urn:microsoft.com/office/officeart/2009/3/layout/HorizontalOrganizationChart"/>
    <dgm:cxn modelId="{3ECF48F5-149C-4BA9-AE8C-CD45487A2CDF}" type="presParOf" srcId="{59ED5D8B-80A5-40A6-A7C6-4F8FC9B2C3D6}" destId="{B1239A22-672B-457F-BC36-0E302F63063E}" srcOrd="0" destOrd="0" presId="urn:microsoft.com/office/officeart/2009/3/layout/HorizontalOrganizationChart"/>
    <dgm:cxn modelId="{238DAD18-B9DB-4B96-A66C-C5B839F6E7A1}" type="presParOf" srcId="{59ED5D8B-80A5-40A6-A7C6-4F8FC9B2C3D6}" destId="{BE708877-919D-4C33-9AE3-EB51F53EB81F}" srcOrd="1" destOrd="0" presId="urn:microsoft.com/office/officeart/2009/3/layout/HorizontalOrganizationChart"/>
    <dgm:cxn modelId="{4F9304BA-E46A-4E15-9041-896BB466E701}" type="presParOf" srcId="{50A1B1A7-90AD-4793-BF8D-55A214DBFC0A}" destId="{B6049550-F151-4C12-9758-C33937D8AA3F}" srcOrd="1" destOrd="0" presId="urn:microsoft.com/office/officeart/2009/3/layout/HorizontalOrganizationChart"/>
    <dgm:cxn modelId="{DE3EFF23-BEE1-48BB-8055-ECF2D39D431C}" type="presParOf" srcId="{B6049550-F151-4C12-9758-C33937D8AA3F}" destId="{80DB98F9-6ABD-47D2-B952-BA30F53F3BFD}" srcOrd="0" destOrd="0" presId="urn:microsoft.com/office/officeart/2009/3/layout/HorizontalOrganizationChart"/>
    <dgm:cxn modelId="{CBABD556-C9E1-40FA-B86C-88A264AF33EC}" type="presParOf" srcId="{B6049550-F151-4C12-9758-C33937D8AA3F}" destId="{1130B1CC-7513-4BB4-A555-69F6C94DE25E}" srcOrd="1" destOrd="0" presId="urn:microsoft.com/office/officeart/2009/3/layout/HorizontalOrganizationChart"/>
    <dgm:cxn modelId="{5DD0AEA8-89E9-4DDC-AD03-CF225087A8C6}" type="presParOf" srcId="{1130B1CC-7513-4BB4-A555-69F6C94DE25E}" destId="{65DF749C-2F98-42D4-A233-38C2C8A941C6}" srcOrd="0" destOrd="0" presId="urn:microsoft.com/office/officeart/2009/3/layout/HorizontalOrganizationChart"/>
    <dgm:cxn modelId="{16D1B0FD-667B-499D-A0DE-C22C5E354600}" type="presParOf" srcId="{65DF749C-2F98-42D4-A233-38C2C8A941C6}" destId="{209DD0D6-AC74-40EA-9D02-6A4C1E66694C}" srcOrd="0" destOrd="0" presId="urn:microsoft.com/office/officeart/2009/3/layout/HorizontalOrganizationChart"/>
    <dgm:cxn modelId="{AFE986BF-7921-4095-92A2-130B88B46270}" type="presParOf" srcId="{65DF749C-2F98-42D4-A233-38C2C8A941C6}" destId="{13EDD5F5-DE39-44D6-BE3C-360B85740F9E}" srcOrd="1" destOrd="0" presId="urn:microsoft.com/office/officeart/2009/3/layout/HorizontalOrganizationChart"/>
    <dgm:cxn modelId="{CB390633-DC7B-455E-B386-11663B9831EE}" type="presParOf" srcId="{1130B1CC-7513-4BB4-A555-69F6C94DE25E}" destId="{0F2A3A26-59E0-46BC-A528-A716DAE60202}" srcOrd="1" destOrd="0" presId="urn:microsoft.com/office/officeart/2009/3/layout/HorizontalOrganizationChart"/>
    <dgm:cxn modelId="{47F630E4-5F3D-470C-840B-FEC4B763563B}" type="presParOf" srcId="{0F2A3A26-59E0-46BC-A528-A716DAE60202}" destId="{C4AF0DED-1A98-4AF3-86C7-DAB6FA6FAFC2}" srcOrd="0" destOrd="0" presId="urn:microsoft.com/office/officeart/2009/3/layout/HorizontalOrganizationChart"/>
    <dgm:cxn modelId="{19F5DC5D-54A5-44CD-B31D-3307DBBA4F94}" type="presParOf" srcId="{0F2A3A26-59E0-46BC-A528-A716DAE60202}" destId="{4F3BD68B-B8EB-4417-A8C9-285377B8BEA9}" srcOrd="1" destOrd="0" presId="urn:microsoft.com/office/officeart/2009/3/layout/HorizontalOrganizationChart"/>
    <dgm:cxn modelId="{6F8E00D5-DDC0-48C7-B504-C505EA31A55A}" type="presParOf" srcId="{4F3BD68B-B8EB-4417-A8C9-285377B8BEA9}" destId="{AF1D1542-DA35-4478-934B-556C84E0C7F4}" srcOrd="0" destOrd="0" presId="urn:microsoft.com/office/officeart/2009/3/layout/HorizontalOrganizationChart"/>
    <dgm:cxn modelId="{6590D539-39B6-489B-B5E6-4D11D90C306E}" type="presParOf" srcId="{AF1D1542-DA35-4478-934B-556C84E0C7F4}" destId="{A8E62C37-0E6A-4DBE-A78E-0E44AAE40F97}" srcOrd="0" destOrd="0" presId="urn:microsoft.com/office/officeart/2009/3/layout/HorizontalOrganizationChart"/>
    <dgm:cxn modelId="{5F99A4A4-DEC6-4856-BE05-D0327C3CF007}" type="presParOf" srcId="{AF1D1542-DA35-4478-934B-556C84E0C7F4}" destId="{1F4C5157-3F88-4CEB-A83B-7E381D5A62B2}" srcOrd="1" destOrd="0" presId="urn:microsoft.com/office/officeart/2009/3/layout/HorizontalOrganizationChart"/>
    <dgm:cxn modelId="{DBE26B26-AD6B-40FF-9110-0B2E68E6C22C}" type="presParOf" srcId="{4F3BD68B-B8EB-4417-A8C9-285377B8BEA9}" destId="{7768FC84-5844-4F6D-89F9-AEE214AFBD0D}" srcOrd="1" destOrd="0" presId="urn:microsoft.com/office/officeart/2009/3/layout/HorizontalOrganizationChart"/>
    <dgm:cxn modelId="{B38692AC-A786-41F1-999C-59CF63698F1D}" type="presParOf" srcId="{4F3BD68B-B8EB-4417-A8C9-285377B8BEA9}" destId="{A6278B99-DD84-4314-B8FF-896FB71585D0}" srcOrd="2" destOrd="0" presId="urn:microsoft.com/office/officeart/2009/3/layout/HorizontalOrganizationChart"/>
    <dgm:cxn modelId="{B5086076-8568-4126-8275-9ACC8540DAB5}" type="presParOf" srcId="{1130B1CC-7513-4BB4-A555-69F6C94DE25E}" destId="{B02ECAF6-7BCE-48E6-9EE3-1063943924DB}" srcOrd="2" destOrd="0" presId="urn:microsoft.com/office/officeart/2009/3/layout/HorizontalOrganizationChart"/>
    <dgm:cxn modelId="{978E59A6-9593-4E57-9DD6-E98B76E4788C}" type="presParOf" srcId="{50A1B1A7-90AD-4793-BF8D-55A214DBFC0A}" destId="{886A13D5-6B14-4EA6-A8E6-81179AD142DA}" srcOrd="2" destOrd="0" presId="urn:microsoft.com/office/officeart/2009/3/layout/HorizontalOrganizationChart"/>
    <dgm:cxn modelId="{B0F76074-36E5-432E-AE77-2CB517526884}" type="presParOf" srcId="{EB289EC2-0C9C-42FB-99C2-A6D7EA7750F0}" destId="{3A5CF768-2E26-4B36-A321-EDEC60B0B855}" srcOrd="2" destOrd="0" presId="urn:microsoft.com/office/officeart/2009/3/layout/HorizontalOrganizationChart"/>
    <dgm:cxn modelId="{A4EEFCE9-54B5-4E54-9E0C-51A81ADDA635}" type="presParOf" srcId="{41E412D2-1E9A-4928-8A37-8A7DF545063A}" destId="{70ABE978-48D7-4156-B82D-993E838332CB}" srcOrd="2" destOrd="0" presId="urn:microsoft.com/office/officeart/2009/3/layout/HorizontalOrganizationChart"/>
    <dgm:cxn modelId="{0994D9CC-8F7B-4442-B1E7-2A2269C27C3A}" type="presParOf" srcId="{41E412D2-1E9A-4928-8A37-8A7DF545063A}" destId="{ADA6CE42-5A2A-4893-82A1-ABECB1828D44}" srcOrd="3" destOrd="0" presId="urn:microsoft.com/office/officeart/2009/3/layout/HorizontalOrganizationChart"/>
    <dgm:cxn modelId="{C6AC3884-9B28-496B-A090-9813DCD1470D}" type="presParOf" srcId="{ADA6CE42-5A2A-4893-82A1-ABECB1828D44}" destId="{BC33E828-2D63-46C0-8865-8E3765C6EDDA}" srcOrd="0" destOrd="0" presId="urn:microsoft.com/office/officeart/2009/3/layout/HorizontalOrganizationChart"/>
    <dgm:cxn modelId="{9C3BD827-2EBE-495F-A7E2-CE59F0D07BF0}" type="presParOf" srcId="{BC33E828-2D63-46C0-8865-8E3765C6EDDA}" destId="{B2CF4EE2-EB60-4D8A-B6F0-47A95248BF86}" srcOrd="0" destOrd="0" presId="urn:microsoft.com/office/officeart/2009/3/layout/HorizontalOrganizationChart"/>
    <dgm:cxn modelId="{3B45B374-8BE6-4880-8AAA-4A4225B037CB}" type="presParOf" srcId="{BC33E828-2D63-46C0-8865-8E3765C6EDDA}" destId="{ABA515C7-01B3-4BB7-8D2A-EADDEC7A9947}" srcOrd="1" destOrd="0" presId="urn:microsoft.com/office/officeart/2009/3/layout/HorizontalOrganizationChart"/>
    <dgm:cxn modelId="{B51F4993-6CFB-4A49-9D38-05BBBAF137C9}" type="presParOf" srcId="{ADA6CE42-5A2A-4893-82A1-ABECB1828D44}" destId="{1EF4D2F0-008B-4942-A057-865C7FF090EE}" srcOrd="1" destOrd="0" presId="urn:microsoft.com/office/officeart/2009/3/layout/HorizontalOrganizationChart"/>
    <dgm:cxn modelId="{EEB1ADA6-63AD-45A2-89FA-FE0523BDD2FB}" type="presParOf" srcId="{1EF4D2F0-008B-4942-A057-865C7FF090EE}" destId="{31325144-2281-4CDD-9398-FBF0BB0718CB}" srcOrd="0" destOrd="0" presId="urn:microsoft.com/office/officeart/2009/3/layout/HorizontalOrganizationChart"/>
    <dgm:cxn modelId="{9573B845-83C2-4623-B743-54F450C75704}" type="presParOf" srcId="{1EF4D2F0-008B-4942-A057-865C7FF090EE}" destId="{3174BD35-881E-4249-B91E-4DB3CA7CD5D2}" srcOrd="1" destOrd="0" presId="urn:microsoft.com/office/officeart/2009/3/layout/HorizontalOrganizationChart"/>
    <dgm:cxn modelId="{0EB9A0D9-6974-4DE1-A891-B580CE9B3652}" type="presParOf" srcId="{3174BD35-881E-4249-B91E-4DB3CA7CD5D2}" destId="{79690652-AD69-4131-AA45-E1DDF2589B8D}" srcOrd="0" destOrd="0" presId="urn:microsoft.com/office/officeart/2009/3/layout/HorizontalOrganizationChart"/>
    <dgm:cxn modelId="{7A06EA96-5EE8-4592-B5F0-4EEC5DE365B0}" type="presParOf" srcId="{79690652-AD69-4131-AA45-E1DDF2589B8D}" destId="{6EBA5276-E528-4187-B1CB-6756489DD9BC}" srcOrd="0" destOrd="0" presId="urn:microsoft.com/office/officeart/2009/3/layout/HorizontalOrganizationChart"/>
    <dgm:cxn modelId="{9B7C87CF-8E2B-47A5-BB75-15B70365AF5E}" type="presParOf" srcId="{79690652-AD69-4131-AA45-E1DDF2589B8D}" destId="{E99952A4-1241-4F4A-A164-75D4007F6C56}" srcOrd="1" destOrd="0" presId="urn:microsoft.com/office/officeart/2009/3/layout/HorizontalOrganizationChart"/>
    <dgm:cxn modelId="{6CC84A71-93AF-45A7-9D3F-683A078A9CCF}" type="presParOf" srcId="{3174BD35-881E-4249-B91E-4DB3CA7CD5D2}" destId="{66FB9FE3-09BC-4AB8-88E3-813C95E5DAA2}" srcOrd="1" destOrd="0" presId="urn:microsoft.com/office/officeart/2009/3/layout/HorizontalOrganizationChart"/>
    <dgm:cxn modelId="{E6BD0663-39CD-43D2-948E-BE7ACA41125F}" type="presParOf" srcId="{66FB9FE3-09BC-4AB8-88E3-813C95E5DAA2}" destId="{272A8E65-234B-4EAA-B580-267043AF6DC0}" srcOrd="0" destOrd="0" presId="urn:microsoft.com/office/officeart/2009/3/layout/HorizontalOrganizationChart"/>
    <dgm:cxn modelId="{9DA84811-3320-48DF-8264-5CEEEF655797}" type="presParOf" srcId="{66FB9FE3-09BC-4AB8-88E3-813C95E5DAA2}" destId="{3399E18A-316E-40E1-BB74-9A53F8B6E142}" srcOrd="1" destOrd="0" presId="urn:microsoft.com/office/officeart/2009/3/layout/HorizontalOrganizationChart"/>
    <dgm:cxn modelId="{41427C62-6651-49E3-80F4-F46F9114608C}" type="presParOf" srcId="{3399E18A-316E-40E1-BB74-9A53F8B6E142}" destId="{5C881470-A840-431E-96B3-DB3591E97BDD}" srcOrd="0" destOrd="0" presId="urn:microsoft.com/office/officeart/2009/3/layout/HorizontalOrganizationChart"/>
    <dgm:cxn modelId="{72E73073-A664-4A6F-AA13-2CCDFBBA128B}" type="presParOf" srcId="{5C881470-A840-431E-96B3-DB3591E97BDD}" destId="{CCFDB2E0-243C-4597-83ED-DED50A7406F0}" srcOrd="0" destOrd="0" presId="urn:microsoft.com/office/officeart/2009/3/layout/HorizontalOrganizationChart"/>
    <dgm:cxn modelId="{C70C92D3-DA67-4F78-9DF4-826229C7D745}" type="presParOf" srcId="{5C881470-A840-431E-96B3-DB3591E97BDD}" destId="{CD451022-6F8C-4B3A-9A16-B5AD6CE94F25}" srcOrd="1" destOrd="0" presId="urn:microsoft.com/office/officeart/2009/3/layout/HorizontalOrganizationChart"/>
    <dgm:cxn modelId="{3C9FDB98-0166-4A30-BD54-7D5D10FD0C42}" type="presParOf" srcId="{3399E18A-316E-40E1-BB74-9A53F8B6E142}" destId="{06DF3A1B-50EC-4A00-B291-B12BFBCCB3A7}" srcOrd="1" destOrd="0" presId="urn:microsoft.com/office/officeart/2009/3/layout/HorizontalOrganizationChart"/>
    <dgm:cxn modelId="{57DB162A-2539-42EE-A411-CAF97CCD5844}" type="presParOf" srcId="{06DF3A1B-50EC-4A00-B291-B12BFBCCB3A7}" destId="{B02A92B9-295B-4D5A-93F6-04C9465EAB49}" srcOrd="0" destOrd="0" presId="urn:microsoft.com/office/officeart/2009/3/layout/HorizontalOrganizationChart"/>
    <dgm:cxn modelId="{F57269C3-F3B9-40D5-B0C1-D6DE4C263267}" type="presParOf" srcId="{06DF3A1B-50EC-4A00-B291-B12BFBCCB3A7}" destId="{2D048031-E4DD-4879-B7A1-A18145B53D71}" srcOrd="1" destOrd="0" presId="urn:microsoft.com/office/officeart/2009/3/layout/HorizontalOrganizationChart"/>
    <dgm:cxn modelId="{EB17F1B6-FCB7-4909-AB84-D6B90F142A5A}" type="presParOf" srcId="{2D048031-E4DD-4879-B7A1-A18145B53D71}" destId="{68D2995D-5B6B-435E-8E7C-FE6502B1A1A2}" srcOrd="0" destOrd="0" presId="urn:microsoft.com/office/officeart/2009/3/layout/HorizontalOrganizationChart"/>
    <dgm:cxn modelId="{03DAA59A-ABD7-4461-B925-B14484199D55}" type="presParOf" srcId="{68D2995D-5B6B-435E-8E7C-FE6502B1A1A2}" destId="{98F6762B-3ED9-4C58-AFB2-43D135E4771C}" srcOrd="0" destOrd="0" presId="urn:microsoft.com/office/officeart/2009/3/layout/HorizontalOrganizationChart"/>
    <dgm:cxn modelId="{CD2A4E3D-8DC2-45BC-9DC6-E290BD898DEC}" type="presParOf" srcId="{68D2995D-5B6B-435E-8E7C-FE6502B1A1A2}" destId="{B1A41DF5-AFE6-49FC-B90F-5D7C91DBA1B5}" srcOrd="1" destOrd="0" presId="urn:microsoft.com/office/officeart/2009/3/layout/HorizontalOrganizationChart"/>
    <dgm:cxn modelId="{C9717E22-ABA2-4682-88EE-79A3F4675A32}" type="presParOf" srcId="{2D048031-E4DD-4879-B7A1-A18145B53D71}" destId="{19AD107C-B50F-4F91-A701-0BF26D488230}" srcOrd="1" destOrd="0" presId="urn:microsoft.com/office/officeart/2009/3/layout/HorizontalOrganizationChart"/>
    <dgm:cxn modelId="{4744B8FD-B3DE-46D6-8D50-6803904FBFDB}" type="presParOf" srcId="{2D048031-E4DD-4879-B7A1-A18145B53D71}" destId="{04192050-777A-4206-9688-F7CA83AFABE6}" srcOrd="2" destOrd="0" presId="urn:microsoft.com/office/officeart/2009/3/layout/HorizontalOrganizationChart"/>
    <dgm:cxn modelId="{B40C077F-7F5A-4617-A92F-677211B4197D}" type="presParOf" srcId="{3399E18A-316E-40E1-BB74-9A53F8B6E142}" destId="{3714B831-4E5F-4F4D-9487-BBECB5890B71}" srcOrd="2" destOrd="0" presId="urn:microsoft.com/office/officeart/2009/3/layout/HorizontalOrganizationChart"/>
    <dgm:cxn modelId="{DCF6D0DC-3C1C-4AE8-82E4-43811422C78B}" type="presParOf" srcId="{3174BD35-881E-4249-B91E-4DB3CA7CD5D2}" destId="{9A30554B-94D7-4144-85D8-DBBBFC6BE6BF}" srcOrd="2" destOrd="0" presId="urn:microsoft.com/office/officeart/2009/3/layout/HorizontalOrganizationChart"/>
    <dgm:cxn modelId="{F53FB932-55E4-45D8-B45D-21CE5FC1E08A}" type="presParOf" srcId="{1EF4D2F0-008B-4942-A057-865C7FF090EE}" destId="{9C628A8C-32DA-4517-B81B-070FD0492466}" srcOrd="2" destOrd="0" presId="urn:microsoft.com/office/officeart/2009/3/layout/HorizontalOrganizationChart"/>
    <dgm:cxn modelId="{8947DDCD-2FCE-416F-9190-F487FF14753E}" type="presParOf" srcId="{1EF4D2F0-008B-4942-A057-865C7FF090EE}" destId="{CB292C2C-1572-4A0C-A138-8D6E7C0312DA}" srcOrd="3" destOrd="0" presId="urn:microsoft.com/office/officeart/2009/3/layout/HorizontalOrganizationChart"/>
    <dgm:cxn modelId="{78F1EF3A-A6B7-41CB-AB14-BB895B145CEF}" type="presParOf" srcId="{CB292C2C-1572-4A0C-A138-8D6E7C0312DA}" destId="{2F43CC65-C504-4AC8-98C4-A6888B1959C6}" srcOrd="0" destOrd="0" presId="urn:microsoft.com/office/officeart/2009/3/layout/HorizontalOrganizationChart"/>
    <dgm:cxn modelId="{E38A0922-E97B-4D7C-BD55-61A643F555AF}" type="presParOf" srcId="{2F43CC65-C504-4AC8-98C4-A6888B1959C6}" destId="{4D96C4C1-98E7-4BD3-8551-3976D757CC82}" srcOrd="0" destOrd="0" presId="urn:microsoft.com/office/officeart/2009/3/layout/HorizontalOrganizationChart"/>
    <dgm:cxn modelId="{C951C637-C42A-4660-9FE9-C4671580E837}" type="presParOf" srcId="{2F43CC65-C504-4AC8-98C4-A6888B1959C6}" destId="{016440F3-3B15-4D0B-8C0C-80C564FEF701}" srcOrd="1" destOrd="0" presId="urn:microsoft.com/office/officeart/2009/3/layout/HorizontalOrganizationChart"/>
    <dgm:cxn modelId="{2939A56F-E04C-41BE-ADF2-D5090D69510D}" type="presParOf" srcId="{CB292C2C-1572-4A0C-A138-8D6E7C0312DA}" destId="{AD34029B-15AE-4978-A1B9-151816332945}" srcOrd="1" destOrd="0" presId="urn:microsoft.com/office/officeart/2009/3/layout/HorizontalOrganizationChart"/>
    <dgm:cxn modelId="{B211DAA3-0EC5-45DD-9676-B83650F0C916}" type="presParOf" srcId="{AD34029B-15AE-4978-A1B9-151816332945}" destId="{940CAF5B-B815-47C8-96A0-28506FA68086}" srcOrd="0" destOrd="0" presId="urn:microsoft.com/office/officeart/2009/3/layout/HorizontalOrganizationChart"/>
    <dgm:cxn modelId="{616C28A2-1571-419A-9EE2-BAB45F95AD87}" type="presParOf" srcId="{AD34029B-15AE-4978-A1B9-151816332945}" destId="{62CA299A-21A6-4F6C-9958-CEAAA3B3F23F}" srcOrd="1" destOrd="0" presId="urn:microsoft.com/office/officeart/2009/3/layout/HorizontalOrganizationChart"/>
    <dgm:cxn modelId="{68BA3921-2665-4003-ABAF-C6BC22EA4DB4}" type="presParOf" srcId="{62CA299A-21A6-4F6C-9958-CEAAA3B3F23F}" destId="{BB650EF7-1830-4543-BEA6-528CDB355691}" srcOrd="0" destOrd="0" presId="urn:microsoft.com/office/officeart/2009/3/layout/HorizontalOrganizationChart"/>
    <dgm:cxn modelId="{1B8DEBF7-F8C6-476B-9BFD-1F77F94A4AFE}" type="presParOf" srcId="{BB650EF7-1830-4543-BEA6-528CDB355691}" destId="{1AA96F5C-584A-4703-BAF3-BD3A6FF1C675}" srcOrd="0" destOrd="0" presId="urn:microsoft.com/office/officeart/2009/3/layout/HorizontalOrganizationChart"/>
    <dgm:cxn modelId="{53E97067-0CE9-4791-B4FC-75DFB9C1529E}" type="presParOf" srcId="{BB650EF7-1830-4543-BEA6-528CDB355691}" destId="{6B7AEBF4-85AE-4924-917F-85987D86F3EC}" srcOrd="1" destOrd="0" presId="urn:microsoft.com/office/officeart/2009/3/layout/HorizontalOrganizationChart"/>
    <dgm:cxn modelId="{768A45BF-ECE8-4106-833F-EE075BE25C5A}" type="presParOf" srcId="{62CA299A-21A6-4F6C-9958-CEAAA3B3F23F}" destId="{6669F5D5-3EB5-464B-8931-336907982AEB}" srcOrd="1" destOrd="0" presId="urn:microsoft.com/office/officeart/2009/3/layout/HorizontalOrganizationChart"/>
    <dgm:cxn modelId="{7FC9DF17-8DC8-4F13-BB38-DC67181A1E35}" type="presParOf" srcId="{6669F5D5-3EB5-464B-8931-336907982AEB}" destId="{50A1CDB0-08B3-4D77-8558-260279F9C9F7}" srcOrd="0" destOrd="0" presId="urn:microsoft.com/office/officeart/2009/3/layout/HorizontalOrganizationChart"/>
    <dgm:cxn modelId="{AEE46CF7-E569-4531-B177-E31DF46E406B}" type="presParOf" srcId="{6669F5D5-3EB5-464B-8931-336907982AEB}" destId="{E4126B62-78CA-4DBF-A154-E29DD8405B43}" srcOrd="1" destOrd="0" presId="urn:microsoft.com/office/officeart/2009/3/layout/HorizontalOrganizationChart"/>
    <dgm:cxn modelId="{65E698E6-13B8-4F07-9B34-41E061EAE827}" type="presParOf" srcId="{E4126B62-78CA-4DBF-A154-E29DD8405B43}" destId="{290DC2E2-3EF4-43D5-8CFC-6E0424930644}" srcOrd="0" destOrd="0" presId="urn:microsoft.com/office/officeart/2009/3/layout/HorizontalOrganizationChart"/>
    <dgm:cxn modelId="{17E237F5-DE85-418A-938C-4E64EAA94F6A}" type="presParOf" srcId="{290DC2E2-3EF4-43D5-8CFC-6E0424930644}" destId="{E90D53CA-262C-424F-8816-B25390C7A6BC}" srcOrd="0" destOrd="0" presId="urn:microsoft.com/office/officeart/2009/3/layout/HorizontalOrganizationChart"/>
    <dgm:cxn modelId="{BE45FF31-B4BA-47C8-AB04-A89F49230FC0}" type="presParOf" srcId="{290DC2E2-3EF4-43D5-8CFC-6E0424930644}" destId="{049E319A-047B-4854-A88A-8B497C3A7C5F}" srcOrd="1" destOrd="0" presId="urn:microsoft.com/office/officeart/2009/3/layout/HorizontalOrganizationChart"/>
    <dgm:cxn modelId="{EF134B58-A160-4B5F-A015-524142FAF81B}" type="presParOf" srcId="{E4126B62-78CA-4DBF-A154-E29DD8405B43}" destId="{64E6D917-F27C-461A-BA37-EAA316FEA21F}" srcOrd="1" destOrd="0" presId="urn:microsoft.com/office/officeart/2009/3/layout/HorizontalOrganizationChart"/>
    <dgm:cxn modelId="{3BDFF02A-C827-4289-BA0B-81030BD62829}" type="presParOf" srcId="{E4126B62-78CA-4DBF-A154-E29DD8405B43}" destId="{3A160585-6265-419D-A1D4-C736631B9A25}" srcOrd="2" destOrd="0" presId="urn:microsoft.com/office/officeart/2009/3/layout/HorizontalOrganizationChart"/>
    <dgm:cxn modelId="{7FEDF4D2-AFC8-4EB9-8433-39F91B246B05}" type="presParOf" srcId="{6669F5D5-3EB5-464B-8931-336907982AEB}" destId="{D24D11A1-C073-4C05-9CDB-09E56B81EDEA}" srcOrd="2" destOrd="0" presId="urn:microsoft.com/office/officeart/2009/3/layout/HorizontalOrganizationChart"/>
    <dgm:cxn modelId="{DB7CA22B-1145-4591-AE4F-B67B8F023986}" type="presParOf" srcId="{6669F5D5-3EB5-464B-8931-336907982AEB}" destId="{88052A05-481D-4D3A-8C70-40349F81CB29}" srcOrd="3" destOrd="0" presId="urn:microsoft.com/office/officeart/2009/3/layout/HorizontalOrganizationChart"/>
    <dgm:cxn modelId="{75CDE848-19C1-4314-A302-18D4CDEA2361}" type="presParOf" srcId="{88052A05-481D-4D3A-8C70-40349F81CB29}" destId="{08D94167-A6B4-4ADD-8A5D-259C2CCE7DB6}" srcOrd="0" destOrd="0" presId="urn:microsoft.com/office/officeart/2009/3/layout/HorizontalOrganizationChart"/>
    <dgm:cxn modelId="{4E97831B-A98E-4A90-BD69-7389B1D03125}" type="presParOf" srcId="{08D94167-A6B4-4ADD-8A5D-259C2CCE7DB6}" destId="{A48D24FD-6616-4850-8EB0-5DD1BEE34D11}" srcOrd="0" destOrd="0" presId="urn:microsoft.com/office/officeart/2009/3/layout/HorizontalOrganizationChart"/>
    <dgm:cxn modelId="{0D1CB85D-34DF-41BA-9400-17DE2543E84B}" type="presParOf" srcId="{08D94167-A6B4-4ADD-8A5D-259C2CCE7DB6}" destId="{EE9E8BC0-FCF7-4EDB-B9DA-8BEBFBA6D2F5}" srcOrd="1" destOrd="0" presId="urn:microsoft.com/office/officeart/2009/3/layout/HorizontalOrganizationChart"/>
    <dgm:cxn modelId="{6D81B567-283D-440E-8AF9-83D85AFA1E9D}" type="presParOf" srcId="{88052A05-481D-4D3A-8C70-40349F81CB29}" destId="{F11C8633-02FC-4748-AB55-9D61D42235FA}" srcOrd="1" destOrd="0" presId="urn:microsoft.com/office/officeart/2009/3/layout/HorizontalOrganizationChart"/>
    <dgm:cxn modelId="{B4CDD724-9294-4B07-B696-7FEFA9DAAEDA}" type="presParOf" srcId="{88052A05-481D-4D3A-8C70-40349F81CB29}" destId="{9AF4CD27-F020-4E55-9B7C-D2047B154D4C}" srcOrd="2" destOrd="0" presId="urn:microsoft.com/office/officeart/2009/3/layout/HorizontalOrganizationChart"/>
    <dgm:cxn modelId="{F615FD67-2C98-4C5C-B1C5-D083638B662E}" type="presParOf" srcId="{62CA299A-21A6-4F6C-9958-CEAAA3B3F23F}" destId="{A1BEE40B-D8FD-428D-9F8D-A02183AF85CB}" srcOrd="2" destOrd="0" presId="urn:microsoft.com/office/officeart/2009/3/layout/HorizontalOrganizationChart"/>
    <dgm:cxn modelId="{699BDF51-C099-4C8E-8693-3248873E5F43}" type="presParOf" srcId="{CB292C2C-1572-4A0C-A138-8D6E7C0312DA}" destId="{87FF2E34-4122-415E-87B2-A9C1D82234FA}" srcOrd="2" destOrd="0" presId="urn:microsoft.com/office/officeart/2009/3/layout/HorizontalOrganizationChart"/>
    <dgm:cxn modelId="{26C19AB6-D6F1-4B55-8A0A-105D0720164E}" type="presParOf" srcId="{ADA6CE42-5A2A-4893-82A1-ABECB1828D44}" destId="{EFCAEB0C-AD91-4F84-BA80-50449417A6FC}" srcOrd="2" destOrd="0" presId="urn:microsoft.com/office/officeart/2009/3/layout/HorizontalOrganizationChart"/>
    <dgm:cxn modelId="{4B3EB959-E0C7-4F2D-B6D8-94A9EEC1BD5C}" type="presParOf" srcId="{7E6AC1C2-8139-4B8B-AFF6-D36261D45760}" destId="{5400C7B8-60FF-48BC-B85D-4AFF9D441EA6}" srcOrd="2" destOrd="0" presId="urn:microsoft.com/office/officeart/2009/3/layout/HorizontalOrganizationChart"/>
    <dgm:cxn modelId="{D99C9A46-0FA7-462E-9A15-212561A53959}" type="presParOf" srcId="{CF1077C5-84A7-41AA-8CB7-DA69E36416BA}" destId="{C3B527BF-AB81-4795-AA61-EDEE5CD62CE7}" srcOrd="2" destOrd="0" presId="urn:microsoft.com/office/officeart/2009/3/layout/HorizontalOrganizationChart"/>
    <dgm:cxn modelId="{A60B0EC5-1F40-4393-8319-E6DDC7B1555A}" type="presParOf" srcId="{CF1077C5-84A7-41AA-8CB7-DA69E36416BA}" destId="{29131132-950C-4024-9850-DB52C92DBCDC}" srcOrd="3" destOrd="0" presId="urn:microsoft.com/office/officeart/2009/3/layout/HorizontalOrganizationChart"/>
    <dgm:cxn modelId="{D8B3E750-2D62-4299-AD35-0604A8F514C8}" type="presParOf" srcId="{29131132-950C-4024-9850-DB52C92DBCDC}" destId="{A0FA7F7D-00D7-49A8-AABC-D68A260CBA4D}" srcOrd="0" destOrd="0" presId="urn:microsoft.com/office/officeart/2009/3/layout/HorizontalOrganizationChart"/>
    <dgm:cxn modelId="{5F8DF623-E96C-407B-AFF2-8790156AD6BB}" type="presParOf" srcId="{A0FA7F7D-00D7-49A8-AABC-D68A260CBA4D}" destId="{5B071B65-339D-442F-85ED-6FAA331C2A8B}" srcOrd="0" destOrd="0" presId="urn:microsoft.com/office/officeart/2009/3/layout/HorizontalOrganizationChart"/>
    <dgm:cxn modelId="{C592D343-6E72-4D90-B68D-9F29A00CCA01}" type="presParOf" srcId="{A0FA7F7D-00D7-49A8-AABC-D68A260CBA4D}" destId="{BBFFB351-67EE-441E-9200-0DE5017A0434}" srcOrd="1" destOrd="0" presId="urn:microsoft.com/office/officeart/2009/3/layout/HorizontalOrganizationChart"/>
    <dgm:cxn modelId="{BCD8E9E2-F7DA-4FC9-97DC-EADA2A3F8734}" type="presParOf" srcId="{29131132-950C-4024-9850-DB52C92DBCDC}" destId="{FABC1C15-E9C1-4BBC-A53B-DA78CADAFDD1}" srcOrd="1" destOrd="0" presId="urn:microsoft.com/office/officeart/2009/3/layout/HorizontalOrganizationChart"/>
    <dgm:cxn modelId="{FFC202F6-71C3-47EA-964B-794882ED0FCB}" type="presParOf" srcId="{FABC1C15-E9C1-4BBC-A53B-DA78CADAFDD1}" destId="{3AAB0C4C-C319-474D-A944-32A28126F14C}" srcOrd="0" destOrd="0" presId="urn:microsoft.com/office/officeart/2009/3/layout/HorizontalOrganizationChart"/>
    <dgm:cxn modelId="{B6130B46-8CCA-4CE9-A2E7-BD7762DCD198}" type="presParOf" srcId="{FABC1C15-E9C1-4BBC-A53B-DA78CADAFDD1}" destId="{E81937E7-6E83-4D63-88BE-6BB1129053DE}" srcOrd="1" destOrd="0" presId="urn:microsoft.com/office/officeart/2009/3/layout/HorizontalOrganizationChart"/>
    <dgm:cxn modelId="{4C631345-505D-4AF7-8F6C-3C39C44BDFAC}" type="presParOf" srcId="{E81937E7-6E83-4D63-88BE-6BB1129053DE}" destId="{FE4C5FD6-8A7F-4B56-8D84-679857745B19}" srcOrd="0" destOrd="0" presId="urn:microsoft.com/office/officeart/2009/3/layout/HorizontalOrganizationChart"/>
    <dgm:cxn modelId="{736F97F6-7F2F-4F5F-97DF-E1179A8A81D8}" type="presParOf" srcId="{FE4C5FD6-8A7F-4B56-8D84-679857745B19}" destId="{E0DD361B-D585-45E0-AEED-DA8CDF0CBE36}" srcOrd="0" destOrd="0" presId="urn:microsoft.com/office/officeart/2009/3/layout/HorizontalOrganizationChart"/>
    <dgm:cxn modelId="{69447CED-3138-4D5B-9DBD-61F86F3D3969}" type="presParOf" srcId="{FE4C5FD6-8A7F-4B56-8D84-679857745B19}" destId="{F3E3554D-7BFB-4AEA-AB96-1D16CEA3A7C6}" srcOrd="1" destOrd="0" presId="urn:microsoft.com/office/officeart/2009/3/layout/HorizontalOrganizationChart"/>
    <dgm:cxn modelId="{33FCEA56-D171-4DAB-906D-4D50690DD1D9}" type="presParOf" srcId="{E81937E7-6E83-4D63-88BE-6BB1129053DE}" destId="{03378EE3-3949-4F90-A402-2D1EAA7DB0E7}" srcOrd="1" destOrd="0" presId="urn:microsoft.com/office/officeart/2009/3/layout/HorizontalOrganizationChart"/>
    <dgm:cxn modelId="{C08FD1B4-610F-42A6-ACCC-7413C303EBA2}" type="presParOf" srcId="{03378EE3-3949-4F90-A402-2D1EAA7DB0E7}" destId="{CE7BBBA9-7592-4A65-886E-1C1DB65C3D12}" srcOrd="0" destOrd="0" presId="urn:microsoft.com/office/officeart/2009/3/layout/HorizontalOrganizationChart"/>
    <dgm:cxn modelId="{23413245-291E-4F63-8A2E-775D3F45459A}" type="presParOf" srcId="{03378EE3-3949-4F90-A402-2D1EAA7DB0E7}" destId="{611B87D7-50F2-40E2-BA70-0D682E052CEC}" srcOrd="1" destOrd="0" presId="urn:microsoft.com/office/officeart/2009/3/layout/HorizontalOrganizationChart"/>
    <dgm:cxn modelId="{6E6425BB-2BE7-42B3-A429-1691FBBFBCD9}" type="presParOf" srcId="{611B87D7-50F2-40E2-BA70-0D682E052CEC}" destId="{1204FCD4-7490-43D8-AB78-ECB365F3D693}" srcOrd="0" destOrd="0" presId="urn:microsoft.com/office/officeart/2009/3/layout/HorizontalOrganizationChart"/>
    <dgm:cxn modelId="{743EE03C-A86C-4AA9-9448-711C09E0B89A}" type="presParOf" srcId="{1204FCD4-7490-43D8-AB78-ECB365F3D693}" destId="{303B92F1-40DF-43D8-A965-BDB358DB8B26}" srcOrd="0" destOrd="0" presId="urn:microsoft.com/office/officeart/2009/3/layout/HorizontalOrganizationChart"/>
    <dgm:cxn modelId="{16B8ACBC-135B-4729-AFBA-FEB41C84C888}" type="presParOf" srcId="{1204FCD4-7490-43D8-AB78-ECB365F3D693}" destId="{49B3C713-25C0-4CFE-96F5-3D172E22773F}" srcOrd="1" destOrd="0" presId="urn:microsoft.com/office/officeart/2009/3/layout/HorizontalOrganizationChart"/>
    <dgm:cxn modelId="{6383B0EB-613C-4832-A9D4-69972431B9F9}" type="presParOf" srcId="{611B87D7-50F2-40E2-BA70-0D682E052CEC}" destId="{E2C71B71-3511-47F6-BB98-8F32EE0261D6}" srcOrd="1" destOrd="0" presId="urn:microsoft.com/office/officeart/2009/3/layout/HorizontalOrganizationChart"/>
    <dgm:cxn modelId="{C6B91B5F-8D8A-4992-AFDE-2C6E1D5AA6DB}" type="presParOf" srcId="{E2C71B71-3511-47F6-BB98-8F32EE0261D6}" destId="{ABE923D6-E60B-4562-AD8A-8F61EE15C894}" srcOrd="0" destOrd="0" presId="urn:microsoft.com/office/officeart/2009/3/layout/HorizontalOrganizationChart"/>
    <dgm:cxn modelId="{886A791C-D065-4269-8315-BCF863F8BF80}" type="presParOf" srcId="{E2C71B71-3511-47F6-BB98-8F32EE0261D6}" destId="{02EF14F3-388E-49D6-AC56-9BE7F42C58F6}" srcOrd="1" destOrd="0" presId="urn:microsoft.com/office/officeart/2009/3/layout/HorizontalOrganizationChart"/>
    <dgm:cxn modelId="{658DBAA3-46DC-4586-AE0C-F22F35DBADBA}" type="presParOf" srcId="{02EF14F3-388E-49D6-AC56-9BE7F42C58F6}" destId="{3EA03603-D306-42B9-A922-1DE1CEB2B95A}" srcOrd="0" destOrd="0" presId="urn:microsoft.com/office/officeart/2009/3/layout/HorizontalOrganizationChart"/>
    <dgm:cxn modelId="{CDB8F92A-9D9D-40AE-8027-216FEA4DE9EF}" type="presParOf" srcId="{3EA03603-D306-42B9-A922-1DE1CEB2B95A}" destId="{8215F23E-F9E9-4AA9-8717-53CFAC24D3B5}" srcOrd="0" destOrd="0" presId="urn:microsoft.com/office/officeart/2009/3/layout/HorizontalOrganizationChart"/>
    <dgm:cxn modelId="{62FD63A2-6DFD-4A1D-AC33-CA86C426253E}" type="presParOf" srcId="{3EA03603-D306-42B9-A922-1DE1CEB2B95A}" destId="{D671FA3D-67E3-4177-B428-842D064097C8}" srcOrd="1" destOrd="0" presId="urn:microsoft.com/office/officeart/2009/3/layout/HorizontalOrganizationChart"/>
    <dgm:cxn modelId="{EF7E3F23-E67D-4E41-921E-13792FE4456D}" type="presParOf" srcId="{02EF14F3-388E-49D6-AC56-9BE7F42C58F6}" destId="{53D0AFD6-4001-435A-917D-9EDBCCB9D6E3}" srcOrd="1" destOrd="0" presId="urn:microsoft.com/office/officeart/2009/3/layout/HorizontalOrganizationChart"/>
    <dgm:cxn modelId="{703158E8-9348-4EC4-A3A5-FDC72201FDF9}" type="presParOf" srcId="{53D0AFD6-4001-435A-917D-9EDBCCB9D6E3}" destId="{B1F952A8-FAE9-436B-853A-A667F1C87D4A}" srcOrd="0" destOrd="0" presId="urn:microsoft.com/office/officeart/2009/3/layout/HorizontalOrganizationChart"/>
    <dgm:cxn modelId="{15906746-0B4E-4B98-8355-ABE43AEB697B}" type="presParOf" srcId="{53D0AFD6-4001-435A-917D-9EDBCCB9D6E3}" destId="{E0A69BC8-98B0-49B7-8E1A-CAAC6F47F3F1}" srcOrd="1" destOrd="0" presId="urn:microsoft.com/office/officeart/2009/3/layout/HorizontalOrganizationChart"/>
    <dgm:cxn modelId="{BCCA1A7C-F3C3-47F9-88F6-C51C1D0DBFC2}" type="presParOf" srcId="{E0A69BC8-98B0-49B7-8E1A-CAAC6F47F3F1}" destId="{9CE13D27-9531-4505-B5D1-2AAEFF057B8D}" srcOrd="0" destOrd="0" presId="urn:microsoft.com/office/officeart/2009/3/layout/HorizontalOrganizationChart"/>
    <dgm:cxn modelId="{8912FBBD-9ED0-4D11-A6BB-E0C4765F201E}" type="presParOf" srcId="{9CE13D27-9531-4505-B5D1-2AAEFF057B8D}" destId="{FA471819-5D7E-4B19-9E25-6A97767EEE80}" srcOrd="0" destOrd="0" presId="urn:microsoft.com/office/officeart/2009/3/layout/HorizontalOrganizationChart"/>
    <dgm:cxn modelId="{EEA69093-F15F-48D4-83CF-2137DDE65C83}" type="presParOf" srcId="{9CE13D27-9531-4505-B5D1-2AAEFF057B8D}" destId="{953D6B44-4EF0-4C5E-B344-B406CFBBE515}" srcOrd="1" destOrd="0" presId="urn:microsoft.com/office/officeart/2009/3/layout/HorizontalOrganizationChart"/>
    <dgm:cxn modelId="{66B450C6-93CF-46FA-809D-523C3A636309}" type="presParOf" srcId="{E0A69BC8-98B0-49B7-8E1A-CAAC6F47F3F1}" destId="{F4827FDD-28ED-4C52-8DAB-E7E3D170F48E}" srcOrd="1" destOrd="0" presId="urn:microsoft.com/office/officeart/2009/3/layout/HorizontalOrganizationChart"/>
    <dgm:cxn modelId="{8E08AE11-4DD6-405E-B51C-1935AA693810}" type="presParOf" srcId="{E0A69BC8-98B0-49B7-8E1A-CAAC6F47F3F1}" destId="{BD5F1265-DAB8-42FB-978D-C631625AE9BA}" srcOrd="2" destOrd="0" presId="urn:microsoft.com/office/officeart/2009/3/layout/HorizontalOrganizationChart"/>
    <dgm:cxn modelId="{7B98CA3C-E90C-422F-AC15-73253BC4A9AA}" type="presParOf" srcId="{02EF14F3-388E-49D6-AC56-9BE7F42C58F6}" destId="{9B82A23B-BD5A-4098-8CCA-11398CA5B064}" srcOrd="2" destOrd="0" presId="urn:microsoft.com/office/officeart/2009/3/layout/HorizontalOrganizationChart"/>
    <dgm:cxn modelId="{2A6A5AA0-98A0-4B24-A175-C2D399C7EA00}" type="presParOf" srcId="{611B87D7-50F2-40E2-BA70-0D682E052CEC}" destId="{954E76C6-CC5B-4AF6-8A7A-616D23C034A4}" srcOrd="2" destOrd="0" presId="urn:microsoft.com/office/officeart/2009/3/layout/HorizontalOrganizationChart"/>
    <dgm:cxn modelId="{51F9201F-A452-4B36-BB59-C5425B5FF0A3}" type="presParOf" srcId="{E81937E7-6E83-4D63-88BE-6BB1129053DE}" destId="{437CAF4E-2063-44EA-8DB4-3911BA98388A}" srcOrd="2" destOrd="0" presId="urn:microsoft.com/office/officeart/2009/3/layout/HorizontalOrganizationChart"/>
    <dgm:cxn modelId="{8C42BFD5-F3E0-4169-A749-FBEC10C6EFD1}" type="presParOf" srcId="{29131132-950C-4024-9850-DB52C92DBCDC}" destId="{03521EBC-04D1-4CD1-8877-66C046C94989}" srcOrd="2" destOrd="0" presId="urn:microsoft.com/office/officeart/2009/3/layout/HorizontalOrganizationChart"/>
    <dgm:cxn modelId="{82EC9720-76DF-4D14-ACD6-997B24668FA6}" type="presParOf" srcId="{BB9F77FD-6470-449E-A27B-FFDDA84CA59A}" destId="{8D8B759A-03C2-4F70-9CB2-78DA2CED1885}" srcOrd="2" destOrd="0" presId="urn:microsoft.com/office/officeart/2009/3/layout/HorizontalOrganizationChart"/>
    <dgm:cxn modelId="{00C7A646-2509-4378-8445-14ECB2908AA3}" type="presParOf" srcId="{BCE1558D-EA22-44AD-B05F-FEA694E40E0F}" destId="{6616C864-17F2-4F6E-8AE7-597B4842B00B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F9DF17E-8E91-4D16-AD3C-B936226EA55B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kumimoji="1" lang="ja-JP" altLang="en-US"/>
        </a:p>
      </dgm:t>
    </dgm:pt>
    <dgm:pt modelId="{50B092E2-A916-468B-B2CF-B23D2162DABA}">
      <dgm:prSet phldrT="[テキスト]"/>
      <dgm:spPr/>
      <dgm:t>
        <a:bodyPr lIns="72000" rIns="72000"/>
        <a:lstStyle/>
        <a:p>
          <a:pPr algn="l"/>
          <a:r>
            <a:rPr kumimoji="1" lang="ja-JP" altLang="en-US" dirty="0" smtClean="0"/>
            <a:t>時間軸は横軸にするのが一般的だから、時間軸があれば「縦棒」か「折れ線」</a:t>
          </a:r>
          <a:endParaRPr kumimoji="1" lang="ja-JP" altLang="en-US" dirty="0"/>
        </a:p>
      </dgm:t>
    </dgm:pt>
    <dgm:pt modelId="{4965DC76-4546-40A4-8268-9C611D02E1CE}" type="parTrans" cxnId="{69D9AD4D-18C9-44C0-A22E-D0C7105EA1F2}">
      <dgm:prSet/>
      <dgm:spPr/>
      <dgm:t>
        <a:bodyPr/>
        <a:lstStyle/>
        <a:p>
          <a:endParaRPr kumimoji="1" lang="ja-JP" altLang="en-US"/>
        </a:p>
      </dgm:t>
    </dgm:pt>
    <dgm:pt modelId="{BE0F7E23-6D42-4DD1-A80A-5FA8EB6DFAA6}" type="sibTrans" cxnId="{69D9AD4D-18C9-44C0-A22E-D0C7105EA1F2}">
      <dgm:prSet/>
      <dgm:spPr/>
      <dgm:t>
        <a:bodyPr/>
        <a:lstStyle/>
        <a:p>
          <a:endParaRPr kumimoji="1" lang="ja-JP" altLang="en-US"/>
        </a:p>
      </dgm:t>
    </dgm:pt>
    <dgm:pt modelId="{0FF8556A-B77A-43DF-804A-2344EB36C3B3}">
      <dgm:prSet phldrT="[テキスト]"/>
      <dgm:spPr/>
      <dgm:t>
        <a:bodyPr lIns="72000" rIns="72000"/>
        <a:lstStyle/>
        <a:p>
          <a:pPr algn="l"/>
          <a:r>
            <a:rPr kumimoji="1" lang="ja-JP" altLang="en-US" dirty="0" smtClean="0"/>
            <a:t>内訳ありなら「積み上げ」か「</a:t>
          </a:r>
          <a:r>
            <a:rPr kumimoji="1" lang="en-US" altLang="ja-JP" dirty="0" smtClean="0"/>
            <a:t>100%</a:t>
          </a:r>
          <a:r>
            <a:rPr kumimoji="1" lang="ja-JP" altLang="en-US" dirty="0" smtClean="0"/>
            <a:t>積み上げ」、内訳なしなら「集合」</a:t>
          </a:r>
          <a:endParaRPr kumimoji="1" lang="ja-JP" altLang="en-US" dirty="0"/>
        </a:p>
      </dgm:t>
    </dgm:pt>
    <dgm:pt modelId="{5007CDBD-7C0B-4CC7-90AF-D2FBA754A584}" type="parTrans" cxnId="{DDCBD55E-4617-459B-AA91-0D67E5E804D9}">
      <dgm:prSet/>
      <dgm:spPr/>
      <dgm:t>
        <a:bodyPr/>
        <a:lstStyle/>
        <a:p>
          <a:endParaRPr kumimoji="1" lang="ja-JP" altLang="en-US"/>
        </a:p>
      </dgm:t>
    </dgm:pt>
    <dgm:pt modelId="{944CA054-E67A-4E6D-8975-FCCBF7FB6107}" type="sibTrans" cxnId="{DDCBD55E-4617-459B-AA91-0D67E5E804D9}">
      <dgm:prSet/>
      <dgm:spPr/>
      <dgm:t>
        <a:bodyPr/>
        <a:lstStyle/>
        <a:p>
          <a:endParaRPr kumimoji="1" lang="ja-JP" altLang="en-US"/>
        </a:p>
      </dgm:t>
    </dgm:pt>
    <dgm:pt modelId="{B520DCAC-A540-499E-B6B7-5CFDB0F6261D}">
      <dgm:prSet phldrT="[テキスト]"/>
      <dgm:spPr/>
      <dgm:t>
        <a:bodyPr lIns="72000" rIns="72000"/>
        <a:lstStyle/>
        <a:p>
          <a:pPr algn="l"/>
          <a:r>
            <a:rPr kumimoji="1" lang="ja-JP" altLang="en-US" dirty="0" smtClean="0"/>
            <a:t>大きさを比較するなら「棒」、変化を比較するなら「折れ線」</a:t>
          </a:r>
          <a:endParaRPr kumimoji="1" lang="ja-JP" altLang="en-US" dirty="0"/>
        </a:p>
      </dgm:t>
    </dgm:pt>
    <dgm:pt modelId="{00112AC6-50A2-4911-941F-4E8029CB1AC0}" type="parTrans" cxnId="{F6B608CA-E748-4C70-9897-397E0DB030CC}">
      <dgm:prSet/>
      <dgm:spPr/>
      <dgm:t>
        <a:bodyPr/>
        <a:lstStyle/>
        <a:p>
          <a:endParaRPr kumimoji="1" lang="ja-JP" altLang="en-US"/>
        </a:p>
      </dgm:t>
    </dgm:pt>
    <dgm:pt modelId="{88114446-51D0-43A7-870C-C756D32FE468}" type="sibTrans" cxnId="{F6B608CA-E748-4C70-9897-397E0DB030CC}">
      <dgm:prSet/>
      <dgm:spPr/>
      <dgm:t>
        <a:bodyPr/>
        <a:lstStyle/>
        <a:p>
          <a:endParaRPr kumimoji="1" lang="ja-JP" altLang="en-US"/>
        </a:p>
      </dgm:t>
    </dgm:pt>
    <dgm:pt modelId="{F3F6D03C-FE97-4396-A6C4-B726FB42D3C1}">
      <dgm:prSet phldrT="[テキスト]"/>
      <dgm:spPr/>
      <dgm:t>
        <a:bodyPr lIns="72000" rIns="72000"/>
        <a:lstStyle/>
        <a:p>
          <a:pPr algn="l"/>
          <a:r>
            <a:rPr kumimoji="1" lang="ja-JP" altLang="en-US" dirty="0" smtClean="0"/>
            <a:t>「時間軸なし」「内訳あり」の場合、単一項目なら「円」、複数項目なら「横棒」か「縦棒」</a:t>
          </a:r>
          <a:endParaRPr kumimoji="1" lang="ja-JP" altLang="en-US" dirty="0"/>
        </a:p>
      </dgm:t>
    </dgm:pt>
    <dgm:pt modelId="{CA5D2629-0395-4F18-A4A8-E32CF3C26E0E}" type="parTrans" cxnId="{BC205717-68E0-4C3E-BC34-18710C70DC7F}">
      <dgm:prSet/>
      <dgm:spPr/>
      <dgm:t>
        <a:bodyPr/>
        <a:lstStyle/>
        <a:p>
          <a:endParaRPr kumimoji="1" lang="ja-JP" altLang="en-US"/>
        </a:p>
      </dgm:t>
    </dgm:pt>
    <dgm:pt modelId="{4E062014-85B1-4188-B6ED-B11740D96ECB}" type="sibTrans" cxnId="{BC205717-68E0-4C3E-BC34-18710C70DC7F}">
      <dgm:prSet/>
      <dgm:spPr/>
      <dgm:t>
        <a:bodyPr/>
        <a:lstStyle/>
        <a:p>
          <a:endParaRPr kumimoji="1" lang="ja-JP" altLang="en-US"/>
        </a:p>
      </dgm:t>
    </dgm:pt>
    <dgm:pt modelId="{990028C9-AB90-4307-974B-61656372E52D}">
      <dgm:prSet phldrT="[テキスト]"/>
      <dgm:spPr/>
      <dgm:t>
        <a:bodyPr lIns="72000" rIns="72000"/>
        <a:lstStyle/>
        <a:p>
          <a:pPr algn="l"/>
          <a:r>
            <a:rPr kumimoji="1" lang="ja-JP" altLang="en-US" dirty="0" smtClean="0"/>
            <a:t>全体量を示すなら「積み上げ」、割合を示すなら「</a:t>
          </a:r>
          <a:r>
            <a:rPr kumimoji="1" lang="en-US" altLang="ja-JP" dirty="0" smtClean="0"/>
            <a:t>100%</a:t>
          </a:r>
          <a:r>
            <a:rPr kumimoji="1" lang="ja-JP" altLang="en-US" dirty="0" smtClean="0"/>
            <a:t>積み上げ」</a:t>
          </a:r>
          <a:endParaRPr kumimoji="1" lang="ja-JP" altLang="en-US" dirty="0"/>
        </a:p>
      </dgm:t>
    </dgm:pt>
    <dgm:pt modelId="{AEF73E0B-199E-45FC-B3B0-168081DC17D5}" type="parTrans" cxnId="{BFFCBB4B-56C4-452C-86C1-C52EAA90F26D}">
      <dgm:prSet/>
      <dgm:spPr/>
      <dgm:t>
        <a:bodyPr/>
        <a:lstStyle/>
        <a:p>
          <a:endParaRPr kumimoji="1" lang="ja-JP" altLang="en-US"/>
        </a:p>
      </dgm:t>
    </dgm:pt>
    <dgm:pt modelId="{A35DBD70-385E-4FAD-AC2E-9BAF744F0944}" type="sibTrans" cxnId="{BFFCBB4B-56C4-452C-86C1-C52EAA90F26D}">
      <dgm:prSet/>
      <dgm:spPr/>
      <dgm:t>
        <a:bodyPr/>
        <a:lstStyle/>
        <a:p>
          <a:endParaRPr kumimoji="1" lang="ja-JP" altLang="en-US"/>
        </a:p>
      </dgm:t>
    </dgm:pt>
    <dgm:pt modelId="{F5EF33FF-337D-4538-944B-B893DBFCEB55}" type="pres">
      <dgm:prSet presAssocID="{5F9DF17E-8E91-4D16-AD3C-B936226EA55B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kumimoji="1" lang="ja-JP" altLang="en-US"/>
        </a:p>
      </dgm:t>
    </dgm:pt>
    <dgm:pt modelId="{652EA5AD-4918-4BF9-B3D7-46D157C6DD34}" type="pres">
      <dgm:prSet presAssocID="{50B092E2-A916-468B-B2CF-B23D2162DABA}" presName="hierRoot1" presStyleCnt="0">
        <dgm:presLayoutVars>
          <dgm:hierBranch val="init"/>
        </dgm:presLayoutVars>
      </dgm:prSet>
      <dgm:spPr/>
    </dgm:pt>
    <dgm:pt modelId="{C9999E53-8224-4788-A136-C4DBA963D95D}" type="pres">
      <dgm:prSet presAssocID="{50B092E2-A916-468B-B2CF-B23D2162DABA}" presName="rootComposite1" presStyleCnt="0"/>
      <dgm:spPr/>
    </dgm:pt>
    <dgm:pt modelId="{2EFB17FA-10F9-4AF6-B370-AC67F6861DAC}" type="pres">
      <dgm:prSet presAssocID="{50B092E2-A916-468B-B2CF-B23D2162DABA}" presName="rootText1" presStyleLbl="node0" presStyleIdx="0" presStyleCnt="1" custScaleY="30572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2E07414A-F911-4342-98F3-05007071BA57}" type="pres">
      <dgm:prSet presAssocID="{50B092E2-A916-468B-B2CF-B23D2162DABA}" presName="rootConnector1" presStyleLbl="node1" presStyleIdx="0" presStyleCnt="0"/>
      <dgm:spPr/>
      <dgm:t>
        <a:bodyPr/>
        <a:lstStyle/>
        <a:p>
          <a:endParaRPr kumimoji="1" lang="ja-JP" altLang="en-US"/>
        </a:p>
      </dgm:t>
    </dgm:pt>
    <dgm:pt modelId="{B2B22D91-7E11-4A6D-BC17-474761D2FA76}" type="pres">
      <dgm:prSet presAssocID="{50B092E2-A916-468B-B2CF-B23D2162DABA}" presName="hierChild2" presStyleCnt="0"/>
      <dgm:spPr/>
    </dgm:pt>
    <dgm:pt modelId="{81C50149-5BB3-466B-841C-E625D44275F9}" type="pres">
      <dgm:prSet presAssocID="{5007CDBD-7C0B-4CC7-90AF-D2FBA754A584}" presName="Name64" presStyleLbl="parChTrans1D2" presStyleIdx="0" presStyleCnt="1"/>
      <dgm:spPr/>
      <dgm:t>
        <a:bodyPr/>
        <a:lstStyle/>
        <a:p>
          <a:endParaRPr kumimoji="1" lang="ja-JP" altLang="en-US"/>
        </a:p>
      </dgm:t>
    </dgm:pt>
    <dgm:pt modelId="{4685862E-2D95-4A2C-9FAD-486D92B0AC7B}" type="pres">
      <dgm:prSet presAssocID="{0FF8556A-B77A-43DF-804A-2344EB36C3B3}" presName="hierRoot2" presStyleCnt="0">
        <dgm:presLayoutVars>
          <dgm:hierBranch val="init"/>
        </dgm:presLayoutVars>
      </dgm:prSet>
      <dgm:spPr/>
    </dgm:pt>
    <dgm:pt modelId="{F55B0F36-C060-4DC7-A6E0-5F2C550B362F}" type="pres">
      <dgm:prSet presAssocID="{0FF8556A-B77A-43DF-804A-2344EB36C3B3}" presName="rootComposite" presStyleCnt="0"/>
      <dgm:spPr/>
    </dgm:pt>
    <dgm:pt modelId="{FA16C8C6-9865-4EB1-BE26-F74AF9CB5352}" type="pres">
      <dgm:prSet presAssocID="{0FF8556A-B77A-43DF-804A-2344EB36C3B3}" presName="rootText" presStyleLbl="node2" presStyleIdx="0" presStyleCnt="1" custScaleY="30572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DED3BA35-D365-4132-B0E9-026B0946BBEE}" type="pres">
      <dgm:prSet presAssocID="{0FF8556A-B77A-43DF-804A-2344EB36C3B3}" presName="rootConnector" presStyleLbl="node2" presStyleIdx="0" presStyleCnt="1"/>
      <dgm:spPr/>
      <dgm:t>
        <a:bodyPr/>
        <a:lstStyle/>
        <a:p>
          <a:endParaRPr kumimoji="1" lang="ja-JP" altLang="en-US"/>
        </a:p>
      </dgm:t>
    </dgm:pt>
    <dgm:pt modelId="{2BF59F7B-D5E7-47FD-989A-E869E3DB21B3}" type="pres">
      <dgm:prSet presAssocID="{0FF8556A-B77A-43DF-804A-2344EB36C3B3}" presName="hierChild4" presStyleCnt="0"/>
      <dgm:spPr/>
    </dgm:pt>
    <dgm:pt modelId="{23E0658A-A6FE-48CA-B7E7-4E63C6859353}" type="pres">
      <dgm:prSet presAssocID="{CA5D2629-0395-4F18-A4A8-E32CF3C26E0E}" presName="Name64" presStyleLbl="parChTrans1D3" presStyleIdx="0" presStyleCnt="1"/>
      <dgm:spPr/>
      <dgm:t>
        <a:bodyPr/>
        <a:lstStyle/>
        <a:p>
          <a:endParaRPr kumimoji="1" lang="ja-JP" altLang="en-US"/>
        </a:p>
      </dgm:t>
    </dgm:pt>
    <dgm:pt modelId="{CF8F1192-257E-4C01-BEF0-8043671B1623}" type="pres">
      <dgm:prSet presAssocID="{F3F6D03C-FE97-4396-A6C4-B726FB42D3C1}" presName="hierRoot2" presStyleCnt="0">
        <dgm:presLayoutVars>
          <dgm:hierBranch val="init"/>
        </dgm:presLayoutVars>
      </dgm:prSet>
      <dgm:spPr/>
    </dgm:pt>
    <dgm:pt modelId="{A6C9D0DC-B06D-46B3-8E92-83B39511894D}" type="pres">
      <dgm:prSet presAssocID="{F3F6D03C-FE97-4396-A6C4-B726FB42D3C1}" presName="rootComposite" presStyleCnt="0"/>
      <dgm:spPr/>
    </dgm:pt>
    <dgm:pt modelId="{775A2C8F-321F-438F-804B-34B1823B5EB1}" type="pres">
      <dgm:prSet presAssocID="{F3F6D03C-FE97-4396-A6C4-B726FB42D3C1}" presName="rootText" presStyleLbl="node3" presStyleIdx="0" presStyleCnt="1" custScaleY="30572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15407798-7508-4083-8CF1-5558407C9992}" type="pres">
      <dgm:prSet presAssocID="{F3F6D03C-FE97-4396-A6C4-B726FB42D3C1}" presName="rootConnector" presStyleLbl="node3" presStyleIdx="0" presStyleCnt="1"/>
      <dgm:spPr/>
      <dgm:t>
        <a:bodyPr/>
        <a:lstStyle/>
        <a:p>
          <a:endParaRPr kumimoji="1" lang="ja-JP" altLang="en-US"/>
        </a:p>
      </dgm:t>
    </dgm:pt>
    <dgm:pt modelId="{EE4C5FF7-10A8-4552-B1EE-5F9496D14EEA}" type="pres">
      <dgm:prSet presAssocID="{F3F6D03C-FE97-4396-A6C4-B726FB42D3C1}" presName="hierChild4" presStyleCnt="0"/>
      <dgm:spPr/>
    </dgm:pt>
    <dgm:pt modelId="{70CD040E-B8FD-4F97-B78A-9A5A2FB4271D}" type="pres">
      <dgm:prSet presAssocID="{AEF73E0B-199E-45FC-B3B0-168081DC17D5}" presName="Name64" presStyleLbl="parChTrans1D4" presStyleIdx="0" presStyleCnt="2"/>
      <dgm:spPr/>
      <dgm:t>
        <a:bodyPr/>
        <a:lstStyle/>
        <a:p>
          <a:endParaRPr kumimoji="1" lang="ja-JP" altLang="en-US"/>
        </a:p>
      </dgm:t>
    </dgm:pt>
    <dgm:pt modelId="{36DD8D37-4279-4F08-BEEC-9C064FC1C9D9}" type="pres">
      <dgm:prSet presAssocID="{990028C9-AB90-4307-974B-61656372E52D}" presName="hierRoot2" presStyleCnt="0">
        <dgm:presLayoutVars>
          <dgm:hierBranch val="init"/>
        </dgm:presLayoutVars>
      </dgm:prSet>
      <dgm:spPr/>
    </dgm:pt>
    <dgm:pt modelId="{1DDFA922-09FA-46AC-98F4-3BD4245197B2}" type="pres">
      <dgm:prSet presAssocID="{990028C9-AB90-4307-974B-61656372E52D}" presName="rootComposite" presStyleCnt="0"/>
      <dgm:spPr/>
    </dgm:pt>
    <dgm:pt modelId="{D393E3BD-1CF7-42FC-9319-36E534D867D7}" type="pres">
      <dgm:prSet presAssocID="{990028C9-AB90-4307-974B-61656372E52D}" presName="rootText" presStyleLbl="node4" presStyleIdx="0" presStyleCnt="2" custScaleY="30572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2905397D-5CB4-406E-AC3E-473942235A1D}" type="pres">
      <dgm:prSet presAssocID="{990028C9-AB90-4307-974B-61656372E52D}" presName="rootConnector" presStyleLbl="node4" presStyleIdx="0" presStyleCnt="2"/>
      <dgm:spPr/>
      <dgm:t>
        <a:bodyPr/>
        <a:lstStyle/>
        <a:p>
          <a:endParaRPr kumimoji="1" lang="ja-JP" altLang="en-US"/>
        </a:p>
      </dgm:t>
    </dgm:pt>
    <dgm:pt modelId="{AE69A663-4863-46EB-85AC-5D5205C6E9F2}" type="pres">
      <dgm:prSet presAssocID="{990028C9-AB90-4307-974B-61656372E52D}" presName="hierChild4" presStyleCnt="0"/>
      <dgm:spPr/>
    </dgm:pt>
    <dgm:pt modelId="{370C9686-2782-40D9-B312-A8B17E3E9327}" type="pres">
      <dgm:prSet presAssocID="{00112AC6-50A2-4911-941F-4E8029CB1AC0}" presName="Name64" presStyleLbl="parChTrans1D4" presStyleIdx="1" presStyleCnt="2"/>
      <dgm:spPr/>
      <dgm:t>
        <a:bodyPr/>
        <a:lstStyle/>
        <a:p>
          <a:endParaRPr kumimoji="1" lang="ja-JP" altLang="en-US"/>
        </a:p>
      </dgm:t>
    </dgm:pt>
    <dgm:pt modelId="{DD774270-7FFE-4143-A458-E7C32E8061BF}" type="pres">
      <dgm:prSet presAssocID="{B520DCAC-A540-499E-B6B7-5CFDB0F6261D}" presName="hierRoot2" presStyleCnt="0">
        <dgm:presLayoutVars>
          <dgm:hierBranch val="init"/>
        </dgm:presLayoutVars>
      </dgm:prSet>
      <dgm:spPr/>
    </dgm:pt>
    <dgm:pt modelId="{D0E0E895-8AA8-467B-A065-46C150146880}" type="pres">
      <dgm:prSet presAssocID="{B520DCAC-A540-499E-B6B7-5CFDB0F6261D}" presName="rootComposite" presStyleCnt="0"/>
      <dgm:spPr/>
    </dgm:pt>
    <dgm:pt modelId="{606A3AEC-414C-4969-A7B8-1F6F6B142D23}" type="pres">
      <dgm:prSet presAssocID="{B520DCAC-A540-499E-B6B7-5CFDB0F6261D}" presName="rootText" presStyleLbl="node4" presStyleIdx="1" presStyleCnt="2" custScaleY="305723">
        <dgm:presLayoutVars>
          <dgm:chPref val="3"/>
        </dgm:presLayoutVars>
      </dgm:prSet>
      <dgm:spPr/>
      <dgm:t>
        <a:bodyPr/>
        <a:lstStyle/>
        <a:p>
          <a:endParaRPr kumimoji="1" lang="ja-JP" altLang="en-US"/>
        </a:p>
      </dgm:t>
    </dgm:pt>
    <dgm:pt modelId="{80962532-6454-4579-856C-F5E16B50EBCA}" type="pres">
      <dgm:prSet presAssocID="{B520DCAC-A540-499E-B6B7-5CFDB0F6261D}" presName="rootConnector" presStyleLbl="node4" presStyleIdx="1" presStyleCnt="2"/>
      <dgm:spPr/>
      <dgm:t>
        <a:bodyPr/>
        <a:lstStyle/>
        <a:p>
          <a:endParaRPr kumimoji="1" lang="ja-JP" altLang="en-US"/>
        </a:p>
      </dgm:t>
    </dgm:pt>
    <dgm:pt modelId="{882CFEBF-43C9-484A-A7ED-8EA14F1C298B}" type="pres">
      <dgm:prSet presAssocID="{B520DCAC-A540-499E-B6B7-5CFDB0F6261D}" presName="hierChild4" presStyleCnt="0"/>
      <dgm:spPr/>
    </dgm:pt>
    <dgm:pt modelId="{BC017F26-5ADA-4597-9157-BAD6BDF60FCF}" type="pres">
      <dgm:prSet presAssocID="{B520DCAC-A540-499E-B6B7-5CFDB0F6261D}" presName="hierChild5" presStyleCnt="0"/>
      <dgm:spPr/>
    </dgm:pt>
    <dgm:pt modelId="{8C232CEA-22E7-408D-B2CC-8A9C556EE517}" type="pres">
      <dgm:prSet presAssocID="{990028C9-AB90-4307-974B-61656372E52D}" presName="hierChild5" presStyleCnt="0"/>
      <dgm:spPr/>
    </dgm:pt>
    <dgm:pt modelId="{35931E8D-8D05-41F2-BC79-6DB2CD7A24C7}" type="pres">
      <dgm:prSet presAssocID="{F3F6D03C-FE97-4396-A6C4-B726FB42D3C1}" presName="hierChild5" presStyleCnt="0"/>
      <dgm:spPr/>
    </dgm:pt>
    <dgm:pt modelId="{DA37BC34-B147-468D-865A-5381B7EE517C}" type="pres">
      <dgm:prSet presAssocID="{0FF8556A-B77A-43DF-804A-2344EB36C3B3}" presName="hierChild5" presStyleCnt="0"/>
      <dgm:spPr/>
    </dgm:pt>
    <dgm:pt modelId="{025C727A-C368-4195-BDE5-BC998E2A225F}" type="pres">
      <dgm:prSet presAssocID="{50B092E2-A916-468B-B2CF-B23D2162DABA}" presName="hierChild3" presStyleCnt="0"/>
      <dgm:spPr/>
    </dgm:pt>
  </dgm:ptLst>
  <dgm:cxnLst>
    <dgm:cxn modelId="{F7B11859-0D06-4C6A-A023-D316E3979591}" type="presOf" srcId="{50B092E2-A916-468B-B2CF-B23D2162DABA}" destId="{2EFB17FA-10F9-4AF6-B370-AC67F6861DAC}" srcOrd="0" destOrd="0" presId="urn:microsoft.com/office/officeart/2009/3/layout/HorizontalOrganizationChart"/>
    <dgm:cxn modelId="{785E66A2-B57D-4115-A15A-F58894BFC804}" type="presOf" srcId="{0FF8556A-B77A-43DF-804A-2344EB36C3B3}" destId="{FA16C8C6-9865-4EB1-BE26-F74AF9CB5352}" srcOrd="0" destOrd="0" presId="urn:microsoft.com/office/officeart/2009/3/layout/HorizontalOrganizationChart"/>
    <dgm:cxn modelId="{2DF47F08-89F5-41F3-898B-92CBE21058B9}" type="presOf" srcId="{990028C9-AB90-4307-974B-61656372E52D}" destId="{2905397D-5CB4-406E-AC3E-473942235A1D}" srcOrd="1" destOrd="0" presId="urn:microsoft.com/office/officeart/2009/3/layout/HorizontalOrganizationChart"/>
    <dgm:cxn modelId="{0E4FC973-5357-4776-BFE4-E14C290DE3C4}" type="presOf" srcId="{50B092E2-A916-468B-B2CF-B23D2162DABA}" destId="{2E07414A-F911-4342-98F3-05007071BA57}" srcOrd="1" destOrd="0" presId="urn:microsoft.com/office/officeart/2009/3/layout/HorizontalOrganizationChart"/>
    <dgm:cxn modelId="{853CB0A8-C0E6-4A64-BCB6-C386E612447E}" type="presOf" srcId="{5F9DF17E-8E91-4D16-AD3C-B936226EA55B}" destId="{F5EF33FF-337D-4538-944B-B893DBFCEB55}" srcOrd="0" destOrd="0" presId="urn:microsoft.com/office/officeart/2009/3/layout/HorizontalOrganizationChart"/>
    <dgm:cxn modelId="{D6FEB280-6746-497F-8CCA-03A453E5DC76}" type="presOf" srcId="{CA5D2629-0395-4F18-A4A8-E32CF3C26E0E}" destId="{23E0658A-A6FE-48CA-B7E7-4E63C6859353}" srcOrd="0" destOrd="0" presId="urn:microsoft.com/office/officeart/2009/3/layout/HorizontalOrganizationChart"/>
    <dgm:cxn modelId="{33E75250-878D-4240-8BE6-92FE90DD5DF5}" type="presOf" srcId="{AEF73E0B-199E-45FC-B3B0-168081DC17D5}" destId="{70CD040E-B8FD-4F97-B78A-9A5A2FB4271D}" srcOrd="0" destOrd="0" presId="urn:microsoft.com/office/officeart/2009/3/layout/HorizontalOrganizationChart"/>
    <dgm:cxn modelId="{27939E21-40E9-41D2-A760-936DD019D091}" type="presOf" srcId="{0FF8556A-B77A-43DF-804A-2344EB36C3B3}" destId="{DED3BA35-D365-4132-B0E9-026B0946BBEE}" srcOrd="1" destOrd="0" presId="urn:microsoft.com/office/officeart/2009/3/layout/HorizontalOrganizationChart"/>
    <dgm:cxn modelId="{1CEE97CA-B979-4FBE-89C6-FD014B07FA00}" type="presOf" srcId="{B520DCAC-A540-499E-B6B7-5CFDB0F6261D}" destId="{80962532-6454-4579-856C-F5E16B50EBCA}" srcOrd="1" destOrd="0" presId="urn:microsoft.com/office/officeart/2009/3/layout/HorizontalOrganizationChart"/>
    <dgm:cxn modelId="{69069E25-107F-47BC-A3FC-CFFD1DBF1955}" type="presOf" srcId="{990028C9-AB90-4307-974B-61656372E52D}" destId="{D393E3BD-1CF7-42FC-9319-36E534D867D7}" srcOrd="0" destOrd="0" presId="urn:microsoft.com/office/officeart/2009/3/layout/HorizontalOrganizationChart"/>
    <dgm:cxn modelId="{F6B608CA-E748-4C70-9897-397E0DB030CC}" srcId="{990028C9-AB90-4307-974B-61656372E52D}" destId="{B520DCAC-A540-499E-B6B7-5CFDB0F6261D}" srcOrd="0" destOrd="0" parTransId="{00112AC6-50A2-4911-941F-4E8029CB1AC0}" sibTransId="{88114446-51D0-43A7-870C-C756D32FE468}"/>
    <dgm:cxn modelId="{2479D1EB-BA13-48C3-A0DB-704A1AC545D5}" type="presOf" srcId="{F3F6D03C-FE97-4396-A6C4-B726FB42D3C1}" destId="{775A2C8F-321F-438F-804B-34B1823B5EB1}" srcOrd="0" destOrd="0" presId="urn:microsoft.com/office/officeart/2009/3/layout/HorizontalOrganizationChart"/>
    <dgm:cxn modelId="{DDCBD55E-4617-459B-AA91-0D67E5E804D9}" srcId="{50B092E2-A916-468B-B2CF-B23D2162DABA}" destId="{0FF8556A-B77A-43DF-804A-2344EB36C3B3}" srcOrd="0" destOrd="0" parTransId="{5007CDBD-7C0B-4CC7-90AF-D2FBA754A584}" sibTransId="{944CA054-E67A-4E6D-8975-FCCBF7FB6107}"/>
    <dgm:cxn modelId="{E56F6026-4489-40A2-A8A0-8E821F0268AA}" type="presOf" srcId="{F3F6D03C-FE97-4396-A6C4-B726FB42D3C1}" destId="{15407798-7508-4083-8CF1-5558407C9992}" srcOrd="1" destOrd="0" presId="urn:microsoft.com/office/officeart/2009/3/layout/HorizontalOrganizationChart"/>
    <dgm:cxn modelId="{8A948A8B-8337-4949-841B-625F8D2164A5}" type="presOf" srcId="{00112AC6-50A2-4911-941F-4E8029CB1AC0}" destId="{370C9686-2782-40D9-B312-A8B17E3E9327}" srcOrd="0" destOrd="0" presId="urn:microsoft.com/office/officeart/2009/3/layout/HorizontalOrganizationChart"/>
    <dgm:cxn modelId="{623FF0B8-698C-4E72-95BE-8BD26B6714CB}" type="presOf" srcId="{B520DCAC-A540-499E-B6B7-5CFDB0F6261D}" destId="{606A3AEC-414C-4969-A7B8-1F6F6B142D23}" srcOrd="0" destOrd="0" presId="urn:microsoft.com/office/officeart/2009/3/layout/HorizontalOrganizationChart"/>
    <dgm:cxn modelId="{69D9AD4D-18C9-44C0-A22E-D0C7105EA1F2}" srcId="{5F9DF17E-8E91-4D16-AD3C-B936226EA55B}" destId="{50B092E2-A916-468B-B2CF-B23D2162DABA}" srcOrd="0" destOrd="0" parTransId="{4965DC76-4546-40A4-8268-9C611D02E1CE}" sibTransId="{BE0F7E23-6D42-4DD1-A80A-5FA8EB6DFAA6}"/>
    <dgm:cxn modelId="{5A5B0877-A6A8-4C95-8230-B2A63AE534E2}" type="presOf" srcId="{5007CDBD-7C0B-4CC7-90AF-D2FBA754A584}" destId="{81C50149-5BB3-466B-841C-E625D44275F9}" srcOrd="0" destOrd="0" presId="urn:microsoft.com/office/officeart/2009/3/layout/HorizontalOrganizationChart"/>
    <dgm:cxn modelId="{BC205717-68E0-4C3E-BC34-18710C70DC7F}" srcId="{0FF8556A-B77A-43DF-804A-2344EB36C3B3}" destId="{F3F6D03C-FE97-4396-A6C4-B726FB42D3C1}" srcOrd="0" destOrd="0" parTransId="{CA5D2629-0395-4F18-A4A8-E32CF3C26E0E}" sibTransId="{4E062014-85B1-4188-B6ED-B11740D96ECB}"/>
    <dgm:cxn modelId="{BFFCBB4B-56C4-452C-86C1-C52EAA90F26D}" srcId="{F3F6D03C-FE97-4396-A6C4-B726FB42D3C1}" destId="{990028C9-AB90-4307-974B-61656372E52D}" srcOrd="0" destOrd="0" parTransId="{AEF73E0B-199E-45FC-B3B0-168081DC17D5}" sibTransId="{A35DBD70-385E-4FAD-AC2E-9BAF744F0944}"/>
    <dgm:cxn modelId="{3B7DFDC5-6908-40F6-99C1-5238E4B0B636}" type="presParOf" srcId="{F5EF33FF-337D-4538-944B-B893DBFCEB55}" destId="{652EA5AD-4918-4BF9-B3D7-46D157C6DD34}" srcOrd="0" destOrd="0" presId="urn:microsoft.com/office/officeart/2009/3/layout/HorizontalOrganizationChart"/>
    <dgm:cxn modelId="{7EB0516F-76BC-44D4-9B95-D0302EB76F37}" type="presParOf" srcId="{652EA5AD-4918-4BF9-B3D7-46D157C6DD34}" destId="{C9999E53-8224-4788-A136-C4DBA963D95D}" srcOrd="0" destOrd="0" presId="urn:microsoft.com/office/officeart/2009/3/layout/HorizontalOrganizationChart"/>
    <dgm:cxn modelId="{8A5A5686-45C9-4298-9CD8-786C9F4B103A}" type="presParOf" srcId="{C9999E53-8224-4788-A136-C4DBA963D95D}" destId="{2EFB17FA-10F9-4AF6-B370-AC67F6861DAC}" srcOrd="0" destOrd="0" presId="urn:microsoft.com/office/officeart/2009/3/layout/HorizontalOrganizationChart"/>
    <dgm:cxn modelId="{80C5A0C2-06DA-42FA-9170-D5D40EE705BB}" type="presParOf" srcId="{C9999E53-8224-4788-A136-C4DBA963D95D}" destId="{2E07414A-F911-4342-98F3-05007071BA57}" srcOrd="1" destOrd="0" presId="urn:microsoft.com/office/officeart/2009/3/layout/HorizontalOrganizationChart"/>
    <dgm:cxn modelId="{466ED4A5-02B1-4733-83E1-DEA1AAE18020}" type="presParOf" srcId="{652EA5AD-4918-4BF9-B3D7-46D157C6DD34}" destId="{B2B22D91-7E11-4A6D-BC17-474761D2FA76}" srcOrd="1" destOrd="0" presId="urn:microsoft.com/office/officeart/2009/3/layout/HorizontalOrganizationChart"/>
    <dgm:cxn modelId="{E6FC49AC-EDF1-468C-AA40-E475325BC31F}" type="presParOf" srcId="{B2B22D91-7E11-4A6D-BC17-474761D2FA76}" destId="{81C50149-5BB3-466B-841C-E625D44275F9}" srcOrd="0" destOrd="0" presId="urn:microsoft.com/office/officeart/2009/3/layout/HorizontalOrganizationChart"/>
    <dgm:cxn modelId="{AD7FD19A-A363-4F43-8F03-0B9518032CEA}" type="presParOf" srcId="{B2B22D91-7E11-4A6D-BC17-474761D2FA76}" destId="{4685862E-2D95-4A2C-9FAD-486D92B0AC7B}" srcOrd="1" destOrd="0" presId="urn:microsoft.com/office/officeart/2009/3/layout/HorizontalOrganizationChart"/>
    <dgm:cxn modelId="{0D4C80DD-5842-41B1-BE95-F5AC790AE2A8}" type="presParOf" srcId="{4685862E-2D95-4A2C-9FAD-486D92B0AC7B}" destId="{F55B0F36-C060-4DC7-A6E0-5F2C550B362F}" srcOrd="0" destOrd="0" presId="urn:microsoft.com/office/officeart/2009/3/layout/HorizontalOrganizationChart"/>
    <dgm:cxn modelId="{1AF94555-DF92-4BF3-A481-D4A2A8574289}" type="presParOf" srcId="{F55B0F36-C060-4DC7-A6E0-5F2C550B362F}" destId="{FA16C8C6-9865-4EB1-BE26-F74AF9CB5352}" srcOrd="0" destOrd="0" presId="urn:microsoft.com/office/officeart/2009/3/layout/HorizontalOrganizationChart"/>
    <dgm:cxn modelId="{26D1649F-D348-4793-8140-F43F51C9AC84}" type="presParOf" srcId="{F55B0F36-C060-4DC7-A6E0-5F2C550B362F}" destId="{DED3BA35-D365-4132-B0E9-026B0946BBEE}" srcOrd="1" destOrd="0" presId="urn:microsoft.com/office/officeart/2009/3/layout/HorizontalOrganizationChart"/>
    <dgm:cxn modelId="{3A9AC7AD-9064-4B24-B70F-0910EFEC3D62}" type="presParOf" srcId="{4685862E-2D95-4A2C-9FAD-486D92B0AC7B}" destId="{2BF59F7B-D5E7-47FD-989A-E869E3DB21B3}" srcOrd="1" destOrd="0" presId="urn:microsoft.com/office/officeart/2009/3/layout/HorizontalOrganizationChart"/>
    <dgm:cxn modelId="{10AE68D2-BAC9-4EA3-B37B-D131B17D03A5}" type="presParOf" srcId="{2BF59F7B-D5E7-47FD-989A-E869E3DB21B3}" destId="{23E0658A-A6FE-48CA-B7E7-4E63C6859353}" srcOrd="0" destOrd="0" presId="urn:microsoft.com/office/officeart/2009/3/layout/HorizontalOrganizationChart"/>
    <dgm:cxn modelId="{D8592B4C-7EB8-414C-9C8D-8792FD73BD3D}" type="presParOf" srcId="{2BF59F7B-D5E7-47FD-989A-E869E3DB21B3}" destId="{CF8F1192-257E-4C01-BEF0-8043671B1623}" srcOrd="1" destOrd="0" presId="urn:microsoft.com/office/officeart/2009/3/layout/HorizontalOrganizationChart"/>
    <dgm:cxn modelId="{F42D6018-6BCC-4181-B8C0-D8CA90E60945}" type="presParOf" srcId="{CF8F1192-257E-4C01-BEF0-8043671B1623}" destId="{A6C9D0DC-B06D-46B3-8E92-83B39511894D}" srcOrd="0" destOrd="0" presId="urn:microsoft.com/office/officeart/2009/3/layout/HorizontalOrganizationChart"/>
    <dgm:cxn modelId="{BCE2861C-F350-4BE4-89FC-976D0F3D4119}" type="presParOf" srcId="{A6C9D0DC-B06D-46B3-8E92-83B39511894D}" destId="{775A2C8F-321F-438F-804B-34B1823B5EB1}" srcOrd="0" destOrd="0" presId="urn:microsoft.com/office/officeart/2009/3/layout/HorizontalOrganizationChart"/>
    <dgm:cxn modelId="{CEA405F8-8495-40E1-A527-396D3C889CD4}" type="presParOf" srcId="{A6C9D0DC-B06D-46B3-8E92-83B39511894D}" destId="{15407798-7508-4083-8CF1-5558407C9992}" srcOrd="1" destOrd="0" presId="urn:microsoft.com/office/officeart/2009/3/layout/HorizontalOrganizationChart"/>
    <dgm:cxn modelId="{D6DA28D3-DE08-486C-9D3A-3A0D65655EE8}" type="presParOf" srcId="{CF8F1192-257E-4C01-BEF0-8043671B1623}" destId="{EE4C5FF7-10A8-4552-B1EE-5F9496D14EEA}" srcOrd="1" destOrd="0" presId="urn:microsoft.com/office/officeart/2009/3/layout/HorizontalOrganizationChart"/>
    <dgm:cxn modelId="{39321BC7-216B-4CB9-8B51-98052AD642E8}" type="presParOf" srcId="{EE4C5FF7-10A8-4552-B1EE-5F9496D14EEA}" destId="{70CD040E-B8FD-4F97-B78A-9A5A2FB4271D}" srcOrd="0" destOrd="0" presId="urn:microsoft.com/office/officeart/2009/3/layout/HorizontalOrganizationChart"/>
    <dgm:cxn modelId="{7EF468FC-A315-4B66-9ECE-9E6FD1311FDC}" type="presParOf" srcId="{EE4C5FF7-10A8-4552-B1EE-5F9496D14EEA}" destId="{36DD8D37-4279-4F08-BEEC-9C064FC1C9D9}" srcOrd="1" destOrd="0" presId="urn:microsoft.com/office/officeart/2009/3/layout/HorizontalOrganizationChart"/>
    <dgm:cxn modelId="{BB145775-C9EE-47A6-9A0D-78C6C883A48B}" type="presParOf" srcId="{36DD8D37-4279-4F08-BEEC-9C064FC1C9D9}" destId="{1DDFA922-09FA-46AC-98F4-3BD4245197B2}" srcOrd="0" destOrd="0" presId="urn:microsoft.com/office/officeart/2009/3/layout/HorizontalOrganizationChart"/>
    <dgm:cxn modelId="{CAD14044-030B-4939-A1DD-408509EED519}" type="presParOf" srcId="{1DDFA922-09FA-46AC-98F4-3BD4245197B2}" destId="{D393E3BD-1CF7-42FC-9319-36E534D867D7}" srcOrd="0" destOrd="0" presId="urn:microsoft.com/office/officeart/2009/3/layout/HorizontalOrganizationChart"/>
    <dgm:cxn modelId="{CF935C2A-5381-4524-A0EE-4BB60863C6B4}" type="presParOf" srcId="{1DDFA922-09FA-46AC-98F4-3BD4245197B2}" destId="{2905397D-5CB4-406E-AC3E-473942235A1D}" srcOrd="1" destOrd="0" presId="urn:microsoft.com/office/officeart/2009/3/layout/HorizontalOrganizationChart"/>
    <dgm:cxn modelId="{92B5A0AD-8404-44B0-863C-21DF0A7C234B}" type="presParOf" srcId="{36DD8D37-4279-4F08-BEEC-9C064FC1C9D9}" destId="{AE69A663-4863-46EB-85AC-5D5205C6E9F2}" srcOrd="1" destOrd="0" presId="urn:microsoft.com/office/officeart/2009/3/layout/HorizontalOrganizationChart"/>
    <dgm:cxn modelId="{BE820EF5-D623-4070-8E7C-01CEEFF943E5}" type="presParOf" srcId="{AE69A663-4863-46EB-85AC-5D5205C6E9F2}" destId="{370C9686-2782-40D9-B312-A8B17E3E9327}" srcOrd="0" destOrd="0" presId="urn:microsoft.com/office/officeart/2009/3/layout/HorizontalOrganizationChart"/>
    <dgm:cxn modelId="{79919383-154E-4B82-821C-E13BB0E25DA3}" type="presParOf" srcId="{AE69A663-4863-46EB-85AC-5D5205C6E9F2}" destId="{DD774270-7FFE-4143-A458-E7C32E8061BF}" srcOrd="1" destOrd="0" presId="urn:microsoft.com/office/officeart/2009/3/layout/HorizontalOrganizationChart"/>
    <dgm:cxn modelId="{0E7B6B4F-5491-4C4D-8FD3-8621571BBF67}" type="presParOf" srcId="{DD774270-7FFE-4143-A458-E7C32E8061BF}" destId="{D0E0E895-8AA8-467B-A065-46C150146880}" srcOrd="0" destOrd="0" presId="urn:microsoft.com/office/officeart/2009/3/layout/HorizontalOrganizationChart"/>
    <dgm:cxn modelId="{152E16E2-760F-4048-BF57-F56EF4E23A8D}" type="presParOf" srcId="{D0E0E895-8AA8-467B-A065-46C150146880}" destId="{606A3AEC-414C-4969-A7B8-1F6F6B142D23}" srcOrd="0" destOrd="0" presId="urn:microsoft.com/office/officeart/2009/3/layout/HorizontalOrganizationChart"/>
    <dgm:cxn modelId="{2482C26F-A1A9-42E6-98AD-B1C02BFE34B0}" type="presParOf" srcId="{D0E0E895-8AA8-467B-A065-46C150146880}" destId="{80962532-6454-4579-856C-F5E16B50EBCA}" srcOrd="1" destOrd="0" presId="urn:microsoft.com/office/officeart/2009/3/layout/HorizontalOrganizationChart"/>
    <dgm:cxn modelId="{DFAAAC53-D148-43A9-89B8-14CDCE87254C}" type="presParOf" srcId="{DD774270-7FFE-4143-A458-E7C32E8061BF}" destId="{882CFEBF-43C9-484A-A7ED-8EA14F1C298B}" srcOrd="1" destOrd="0" presId="urn:microsoft.com/office/officeart/2009/3/layout/HorizontalOrganizationChart"/>
    <dgm:cxn modelId="{FC5BEDF8-0FDA-4668-9331-48535A570201}" type="presParOf" srcId="{DD774270-7FFE-4143-A458-E7C32E8061BF}" destId="{BC017F26-5ADA-4597-9157-BAD6BDF60FCF}" srcOrd="2" destOrd="0" presId="urn:microsoft.com/office/officeart/2009/3/layout/HorizontalOrganizationChart"/>
    <dgm:cxn modelId="{056946CE-3DFB-4E67-8261-16A9F157A5CE}" type="presParOf" srcId="{36DD8D37-4279-4F08-BEEC-9C064FC1C9D9}" destId="{8C232CEA-22E7-408D-B2CC-8A9C556EE517}" srcOrd="2" destOrd="0" presId="urn:microsoft.com/office/officeart/2009/3/layout/HorizontalOrganizationChart"/>
    <dgm:cxn modelId="{681185FF-D0C7-453E-83E6-E29A581091CB}" type="presParOf" srcId="{CF8F1192-257E-4C01-BEF0-8043671B1623}" destId="{35931E8D-8D05-41F2-BC79-6DB2CD7A24C7}" srcOrd="2" destOrd="0" presId="urn:microsoft.com/office/officeart/2009/3/layout/HorizontalOrganizationChart"/>
    <dgm:cxn modelId="{BDA1735F-332E-4CFD-B4D1-1E3F30E1EB53}" type="presParOf" srcId="{4685862E-2D95-4A2C-9FAD-486D92B0AC7B}" destId="{DA37BC34-B147-468D-865A-5381B7EE517C}" srcOrd="2" destOrd="0" presId="urn:microsoft.com/office/officeart/2009/3/layout/HorizontalOrganizationChart"/>
    <dgm:cxn modelId="{F0045A59-3060-4E9D-810C-C1EFD4306AF2}" type="presParOf" srcId="{652EA5AD-4918-4BF9-B3D7-46D157C6DD34}" destId="{025C727A-C368-4195-BDE5-BC998E2A225F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1F952A8-FAE9-436B-853A-A667F1C87D4A}">
      <dsp:nvSpPr>
        <dsp:cNvPr id="0" name=""/>
        <dsp:cNvSpPr/>
      </dsp:nvSpPr>
      <dsp:spPr>
        <a:xfrm>
          <a:off x="7024468" y="4216728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BE923D6-E60B-4562-AD8A-8F61EE15C894}">
      <dsp:nvSpPr>
        <dsp:cNvPr id="0" name=""/>
        <dsp:cNvSpPr/>
      </dsp:nvSpPr>
      <dsp:spPr>
        <a:xfrm>
          <a:off x="5820467" y="4216728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7BBBA9-7592-4A65-886E-1C1DB65C3D12}">
      <dsp:nvSpPr>
        <dsp:cNvPr id="0" name=""/>
        <dsp:cNvSpPr/>
      </dsp:nvSpPr>
      <dsp:spPr>
        <a:xfrm>
          <a:off x="4616467" y="4216728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AB0C4C-C319-474D-A944-32A28126F14C}">
      <dsp:nvSpPr>
        <dsp:cNvPr id="0" name=""/>
        <dsp:cNvSpPr/>
      </dsp:nvSpPr>
      <dsp:spPr>
        <a:xfrm>
          <a:off x="3412466" y="4216728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B527BF-AB81-4795-AA61-EDEE5CD62CE7}">
      <dsp:nvSpPr>
        <dsp:cNvPr id="0" name=""/>
        <dsp:cNvSpPr/>
      </dsp:nvSpPr>
      <dsp:spPr>
        <a:xfrm>
          <a:off x="2208465" y="3588333"/>
          <a:ext cx="200666" cy="6741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0333" y="0"/>
              </a:lnTo>
              <a:lnTo>
                <a:pt x="100333" y="674115"/>
              </a:lnTo>
              <a:lnTo>
                <a:pt x="200666" y="67411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4D11A1-C073-4C05-9CDB-09E56B81EDEA}">
      <dsp:nvSpPr>
        <dsp:cNvPr id="0" name=""/>
        <dsp:cNvSpPr/>
      </dsp:nvSpPr>
      <dsp:spPr>
        <a:xfrm>
          <a:off x="7024468" y="3615297"/>
          <a:ext cx="200666" cy="215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0333" y="0"/>
              </a:lnTo>
              <a:lnTo>
                <a:pt x="100333" y="215716"/>
              </a:lnTo>
              <a:lnTo>
                <a:pt x="200666" y="2157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A1CDB0-08B3-4D77-8558-260279F9C9F7}">
      <dsp:nvSpPr>
        <dsp:cNvPr id="0" name=""/>
        <dsp:cNvSpPr/>
      </dsp:nvSpPr>
      <dsp:spPr>
        <a:xfrm>
          <a:off x="7024468" y="3399580"/>
          <a:ext cx="200666" cy="215716"/>
        </a:xfrm>
        <a:custGeom>
          <a:avLst/>
          <a:gdLst/>
          <a:ahLst/>
          <a:cxnLst/>
          <a:rect l="0" t="0" r="0" b="0"/>
          <a:pathLst>
            <a:path>
              <a:moveTo>
                <a:pt x="0" y="215716"/>
              </a:moveTo>
              <a:lnTo>
                <a:pt x="100333" y="215716"/>
              </a:lnTo>
              <a:lnTo>
                <a:pt x="100333" y="0"/>
              </a:lnTo>
              <a:lnTo>
                <a:pt x="200666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CAF5B-B815-47C8-96A0-28506FA68086}">
      <dsp:nvSpPr>
        <dsp:cNvPr id="0" name=""/>
        <dsp:cNvSpPr/>
      </dsp:nvSpPr>
      <dsp:spPr>
        <a:xfrm>
          <a:off x="5820467" y="3569577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628A8C-32DA-4517-B81B-070FD0492466}">
      <dsp:nvSpPr>
        <dsp:cNvPr id="0" name=""/>
        <dsp:cNvSpPr/>
      </dsp:nvSpPr>
      <dsp:spPr>
        <a:xfrm>
          <a:off x="4616467" y="3291722"/>
          <a:ext cx="200666" cy="3235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0333" y="0"/>
              </a:lnTo>
              <a:lnTo>
                <a:pt x="100333" y="323575"/>
              </a:lnTo>
              <a:lnTo>
                <a:pt x="200666" y="3235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2A92B9-295B-4D5A-93F6-04C9465EAB49}">
      <dsp:nvSpPr>
        <dsp:cNvPr id="0" name=""/>
        <dsp:cNvSpPr/>
      </dsp:nvSpPr>
      <dsp:spPr>
        <a:xfrm>
          <a:off x="7024468" y="2922427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2A8E65-234B-4EAA-B580-267043AF6DC0}">
      <dsp:nvSpPr>
        <dsp:cNvPr id="0" name=""/>
        <dsp:cNvSpPr/>
      </dsp:nvSpPr>
      <dsp:spPr>
        <a:xfrm>
          <a:off x="5820467" y="2922427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325144-2281-4CDD-9398-FBF0BB0718CB}">
      <dsp:nvSpPr>
        <dsp:cNvPr id="0" name=""/>
        <dsp:cNvSpPr/>
      </dsp:nvSpPr>
      <dsp:spPr>
        <a:xfrm>
          <a:off x="4616467" y="2968147"/>
          <a:ext cx="200666" cy="323575"/>
        </a:xfrm>
        <a:custGeom>
          <a:avLst/>
          <a:gdLst/>
          <a:ahLst/>
          <a:cxnLst/>
          <a:rect l="0" t="0" r="0" b="0"/>
          <a:pathLst>
            <a:path>
              <a:moveTo>
                <a:pt x="0" y="323575"/>
              </a:moveTo>
              <a:lnTo>
                <a:pt x="100333" y="323575"/>
              </a:lnTo>
              <a:lnTo>
                <a:pt x="100333" y="0"/>
              </a:lnTo>
              <a:lnTo>
                <a:pt x="200666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ABE978-48D7-4156-B82D-993E838332CB}">
      <dsp:nvSpPr>
        <dsp:cNvPr id="0" name=""/>
        <dsp:cNvSpPr/>
      </dsp:nvSpPr>
      <dsp:spPr>
        <a:xfrm>
          <a:off x="3412466" y="2914217"/>
          <a:ext cx="200666" cy="37750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0333" y="0"/>
              </a:lnTo>
              <a:lnTo>
                <a:pt x="100333" y="377504"/>
              </a:lnTo>
              <a:lnTo>
                <a:pt x="200666" y="37750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AF0DED-1A98-4AF3-86C7-DAB6FA6FAFC2}">
      <dsp:nvSpPr>
        <dsp:cNvPr id="0" name=""/>
        <dsp:cNvSpPr/>
      </dsp:nvSpPr>
      <dsp:spPr>
        <a:xfrm>
          <a:off x="7024468" y="2490993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0DB98F9-6ABD-47D2-B952-BA30F53F3BFD}">
      <dsp:nvSpPr>
        <dsp:cNvPr id="0" name=""/>
        <dsp:cNvSpPr/>
      </dsp:nvSpPr>
      <dsp:spPr>
        <a:xfrm>
          <a:off x="5820467" y="2490993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EAEC70-5CBA-41CB-A4F7-00FF0AEF4A8C}">
      <dsp:nvSpPr>
        <dsp:cNvPr id="0" name=""/>
        <dsp:cNvSpPr/>
      </dsp:nvSpPr>
      <dsp:spPr>
        <a:xfrm>
          <a:off x="4616467" y="2490993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5717A11-F68B-467F-BF23-35E826967E9C}">
      <dsp:nvSpPr>
        <dsp:cNvPr id="0" name=""/>
        <dsp:cNvSpPr/>
      </dsp:nvSpPr>
      <dsp:spPr>
        <a:xfrm>
          <a:off x="3412466" y="2536713"/>
          <a:ext cx="200666" cy="377504"/>
        </a:xfrm>
        <a:custGeom>
          <a:avLst/>
          <a:gdLst/>
          <a:ahLst/>
          <a:cxnLst/>
          <a:rect l="0" t="0" r="0" b="0"/>
          <a:pathLst>
            <a:path>
              <a:moveTo>
                <a:pt x="0" y="377504"/>
              </a:moveTo>
              <a:lnTo>
                <a:pt x="100333" y="377504"/>
              </a:lnTo>
              <a:lnTo>
                <a:pt x="100333" y="0"/>
              </a:lnTo>
              <a:lnTo>
                <a:pt x="200666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9255570-28E4-420D-B667-8BC63730F8EE}">
      <dsp:nvSpPr>
        <dsp:cNvPr id="0" name=""/>
        <dsp:cNvSpPr/>
      </dsp:nvSpPr>
      <dsp:spPr>
        <a:xfrm>
          <a:off x="2208465" y="2914217"/>
          <a:ext cx="200666" cy="674115"/>
        </a:xfrm>
        <a:custGeom>
          <a:avLst/>
          <a:gdLst/>
          <a:ahLst/>
          <a:cxnLst/>
          <a:rect l="0" t="0" r="0" b="0"/>
          <a:pathLst>
            <a:path>
              <a:moveTo>
                <a:pt x="0" y="674115"/>
              </a:moveTo>
              <a:lnTo>
                <a:pt x="100333" y="674115"/>
              </a:lnTo>
              <a:lnTo>
                <a:pt x="100333" y="0"/>
              </a:lnTo>
              <a:lnTo>
                <a:pt x="200666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A0C8389-41D6-43EB-A98C-30891D5B8517}">
      <dsp:nvSpPr>
        <dsp:cNvPr id="0" name=""/>
        <dsp:cNvSpPr/>
      </dsp:nvSpPr>
      <dsp:spPr>
        <a:xfrm>
          <a:off x="1004464" y="2523231"/>
          <a:ext cx="200666" cy="1065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0333" y="0"/>
              </a:lnTo>
              <a:lnTo>
                <a:pt x="100333" y="1065101"/>
              </a:lnTo>
              <a:lnTo>
                <a:pt x="200666" y="10651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685E10-6B2D-4C84-AA7E-E564B163E719}">
      <dsp:nvSpPr>
        <dsp:cNvPr id="0" name=""/>
        <dsp:cNvSpPr/>
      </dsp:nvSpPr>
      <dsp:spPr>
        <a:xfrm>
          <a:off x="7024468" y="2059559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FD05E4-64A7-47EF-997D-383D5D7F4D05}">
      <dsp:nvSpPr>
        <dsp:cNvPr id="0" name=""/>
        <dsp:cNvSpPr/>
      </dsp:nvSpPr>
      <dsp:spPr>
        <a:xfrm>
          <a:off x="5820467" y="1889563"/>
          <a:ext cx="200666" cy="215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0333" y="0"/>
              </a:lnTo>
              <a:lnTo>
                <a:pt x="100333" y="215716"/>
              </a:lnTo>
              <a:lnTo>
                <a:pt x="200666" y="2157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D6AC98-A267-4A2B-86DF-2905F6D84D1D}">
      <dsp:nvSpPr>
        <dsp:cNvPr id="0" name=""/>
        <dsp:cNvSpPr/>
      </dsp:nvSpPr>
      <dsp:spPr>
        <a:xfrm>
          <a:off x="7024468" y="1628126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E3C9EA-6CA5-4515-B0EC-06A7D038C095}">
      <dsp:nvSpPr>
        <dsp:cNvPr id="0" name=""/>
        <dsp:cNvSpPr/>
      </dsp:nvSpPr>
      <dsp:spPr>
        <a:xfrm>
          <a:off x="5820467" y="1673846"/>
          <a:ext cx="200666" cy="215716"/>
        </a:xfrm>
        <a:custGeom>
          <a:avLst/>
          <a:gdLst/>
          <a:ahLst/>
          <a:cxnLst/>
          <a:rect l="0" t="0" r="0" b="0"/>
          <a:pathLst>
            <a:path>
              <a:moveTo>
                <a:pt x="0" y="215716"/>
              </a:moveTo>
              <a:lnTo>
                <a:pt x="100333" y="215716"/>
              </a:lnTo>
              <a:lnTo>
                <a:pt x="100333" y="0"/>
              </a:lnTo>
              <a:lnTo>
                <a:pt x="200666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FB311C1-0D71-4D01-A455-3846283F1DFA}">
      <dsp:nvSpPr>
        <dsp:cNvPr id="0" name=""/>
        <dsp:cNvSpPr/>
      </dsp:nvSpPr>
      <dsp:spPr>
        <a:xfrm>
          <a:off x="4616467" y="1843843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09D003-79C0-49DA-A41D-1FBFD391B54E}">
      <dsp:nvSpPr>
        <dsp:cNvPr id="0" name=""/>
        <dsp:cNvSpPr/>
      </dsp:nvSpPr>
      <dsp:spPr>
        <a:xfrm>
          <a:off x="3412466" y="1843843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87CEF9-1039-450C-AEB6-CB5A9EF97CAF}">
      <dsp:nvSpPr>
        <dsp:cNvPr id="0" name=""/>
        <dsp:cNvSpPr/>
      </dsp:nvSpPr>
      <dsp:spPr>
        <a:xfrm>
          <a:off x="2208465" y="1458129"/>
          <a:ext cx="200666" cy="43143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0333" y="0"/>
              </a:lnTo>
              <a:lnTo>
                <a:pt x="100333" y="431433"/>
              </a:lnTo>
              <a:lnTo>
                <a:pt x="200666" y="43143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F9CC1A3-5D8E-4FDB-A0B1-478F4A8445C0}">
      <dsp:nvSpPr>
        <dsp:cNvPr id="0" name=""/>
        <dsp:cNvSpPr/>
      </dsp:nvSpPr>
      <dsp:spPr>
        <a:xfrm>
          <a:off x="7024468" y="1196692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FEB3DF-06AE-4BBF-AF7E-A4FF2DF9E723}">
      <dsp:nvSpPr>
        <dsp:cNvPr id="0" name=""/>
        <dsp:cNvSpPr/>
      </dsp:nvSpPr>
      <dsp:spPr>
        <a:xfrm>
          <a:off x="5820467" y="1196692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81EA7B-2E16-460E-9DD0-2B8A7DF0BBF8}">
      <dsp:nvSpPr>
        <dsp:cNvPr id="0" name=""/>
        <dsp:cNvSpPr/>
      </dsp:nvSpPr>
      <dsp:spPr>
        <a:xfrm>
          <a:off x="4616467" y="1026695"/>
          <a:ext cx="200666" cy="2157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0333" y="0"/>
              </a:lnTo>
              <a:lnTo>
                <a:pt x="100333" y="215716"/>
              </a:lnTo>
              <a:lnTo>
                <a:pt x="200666" y="21571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18FDFBC-3275-412F-872F-AD2E747BDD08}">
      <dsp:nvSpPr>
        <dsp:cNvPr id="0" name=""/>
        <dsp:cNvSpPr/>
      </dsp:nvSpPr>
      <dsp:spPr>
        <a:xfrm>
          <a:off x="7024468" y="765258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C0EE78-BF81-4723-8BA2-18172304F7EC}">
      <dsp:nvSpPr>
        <dsp:cNvPr id="0" name=""/>
        <dsp:cNvSpPr/>
      </dsp:nvSpPr>
      <dsp:spPr>
        <a:xfrm>
          <a:off x="5820467" y="765258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E60F1E-58D0-41E6-B49C-5B6909ADB8D8}">
      <dsp:nvSpPr>
        <dsp:cNvPr id="0" name=""/>
        <dsp:cNvSpPr/>
      </dsp:nvSpPr>
      <dsp:spPr>
        <a:xfrm>
          <a:off x="4616467" y="810978"/>
          <a:ext cx="200666" cy="215716"/>
        </a:xfrm>
        <a:custGeom>
          <a:avLst/>
          <a:gdLst/>
          <a:ahLst/>
          <a:cxnLst/>
          <a:rect l="0" t="0" r="0" b="0"/>
          <a:pathLst>
            <a:path>
              <a:moveTo>
                <a:pt x="0" y="215716"/>
              </a:moveTo>
              <a:lnTo>
                <a:pt x="100333" y="215716"/>
              </a:lnTo>
              <a:lnTo>
                <a:pt x="100333" y="0"/>
              </a:lnTo>
              <a:lnTo>
                <a:pt x="200666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C59139-047A-46F5-A9D4-DDB210F18BF4}">
      <dsp:nvSpPr>
        <dsp:cNvPr id="0" name=""/>
        <dsp:cNvSpPr/>
      </dsp:nvSpPr>
      <dsp:spPr>
        <a:xfrm>
          <a:off x="3412466" y="980975"/>
          <a:ext cx="200666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666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506007-499D-43EB-9652-D73DD6702D13}">
      <dsp:nvSpPr>
        <dsp:cNvPr id="0" name=""/>
        <dsp:cNvSpPr/>
      </dsp:nvSpPr>
      <dsp:spPr>
        <a:xfrm>
          <a:off x="2208465" y="1026695"/>
          <a:ext cx="200666" cy="431433"/>
        </a:xfrm>
        <a:custGeom>
          <a:avLst/>
          <a:gdLst/>
          <a:ahLst/>
          <a:cxnLst/>
          <a:rect l="0" t="0" r="0" b="0"/>
          <a:pathLst>
            <a:path>
              <a:moveTo>
                <a:pt x="0" y="431433"/>
              </a:moveTo>
              <a:lnTo>
                <a:pt x="100333" y="431433"/>
              </a:lnTo>
              <a:lnTo>
                <a:pt x="100333" y="0"/>
              </a:lnTo>
              <a:lnTo>
                <a:pt x="200666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4AF01F9-D44C-4395-8FF4-03AF2EBCC040}">
      <dsp:nvSpPr>
        <dsp:cNvPr id="0" name=""/>
        <dsp:cNvSpPr/>
      </dsp:nvSpPr>
      <dsp:spPr>
        <a:xfrm>
          <a:off x="1004464" y="1458129"/>
          <a:ext cx="200666" cy="1065101"/>
        </a:xfrm>
        <a:custGeom>
          <a:avLst/>
          <a:gdLst/>
          <a:ahLst/>
          <a:cxnLst/>
          <a:rect l="0" t="0" r="0" b="0"/>
          <a:pathLst>
            <a:path>
              <a:moveTo>
                <a:pt x="0" y="1065101"/>
              </a:moveTo>
              <a:lnTo>
                <a:pt x="100333" y="1065101"/>
              </a:lnTo>
              <a:lnTo>
                <a:pt x="100333" y="0"/>
              </a:lnTo>
              <a:lnTo>
                <a:pt x="20066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9201B3-5F94-4774-8089-6C42E89F346E}">
      <dsp:nvSpPr>
        <dsp:cNvPr id="0" name=""/>
        <dsp:cNvSpPr/>
      </dsp:nvSpPr>
      <dsp:spPr>
        <a:xfrm>
          <a:off x="1130" y="2370222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スタート</a:t>
          </a:r>
          <a:endParaRPr kumimoji="1" lang="ja-JP" altLang="en-US" sz="900" kern="1200" dirty="0"/>
        </a:p>
      </dsp:txBody>
      <dsp:txXfrm>
        <a:off x="1130" y="2370222"/>
        <a:ext cx="1003334" cy="306016"/>
      </dsp:txXfrm>
    </dsp:sp>
    <dsp:sp modelId="{C6CB3846-FAFE-4162-BC3D-B996FABD86F1}">
      <dsp:nvSpPr>
        <dsp:cNvPr id="0" name=""/>
        <dsp:cNvSpPr/>
      </dsp:nvSpPr>
      <dsp:spPr>
        <a:xfrm>
          <a:off x="1205131" y="1305120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時間軸あり</a:t>
          </a:r>
          <a:endParaRPr kumimoji="1" lang="ja-JP" altLang="en-US" sz="900" kern="1200" dirty="0"/>
        </a:p>
      </dsp:txBody>
      <dsp:txXfrm>
        <a:off x="1205131" y="1305120"/>
        <a:ext cx="1003334" cy="306016"/>
      </dsp:txXfrm>
    </dsp:sp>
    <dsp:sp modelId="{473B4B95-F94A-4FE2-A7DB-D60038B5B853}">
      <dsp:nvSpPr>
        <dsp:cNvPr id="0" name=""/>
        <dsp:cNvSpPr/>
      </dsp:nvSpPr>
      <dsp:spPr>
        <a:xfrm>
          <a:off x="2409132" y="873687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内訳あり</a:t>
          </a:r>
          <a:endParaRPr kumimoji="1" lang="ja-JP" altLang="en-US" sz="900" kern="1200" dirty="0"/>
        </a:p>
      </dsp:txBody>
      <dsp:txXfrm>
        <a:off x="2409132" y="873687"/>
        <a:ext cx="1003334" cy="306016"/>
      </dsp:txXfrm>
    </dsp:sp>
    <dsp:sp modelId="{A215D08A-07C1-4767-B957-0741661CF5CB}">
      <dsp:nvSpPr>
        <dsp:cNvPr id="0" name=""/>
        <dsp:cNvSpPr/>
      </dsp:nvSpPr>
      <dsp:spPr>
        <a:xfrm>
          <a:off x="3613132" y="873687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900" kern="1200" dirty="0"/>
        </a:p>
      </dsp:txBody>
      <dsp:txXfrm>
        <a:off x="3613132" y="873687"/>
        <a:ext cx="1003334" cy="306016"/>
      </dsp:txXfrm>
    </dsp:sp>
    <dsp:sp modelId="{8C5F3149-E88F-4ED9-874B-8F87BFCCD16C}">
      <dsp:nvSpPr>
        <dsp:cNvPr id="0" name=""/>
        <dsp:cNvSpPr/>
      </dsp:nvSpPr>
      <dsp:spPr>
        <a:xfrm>
          <a:off x="4817133" y="657970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全体量を示す</a:t>
          </a:r>
          <a:endParaRPr kumimoji="1" lang="en-US" altLang="ja-JP" sz="900" kern="1200" dirty="0" smtClean="0"/>
        </a:p>
      </dsp:txBody>
      <dsp:txXfrm>
        <a:off x="4817133" y="657970"/>
        <a:ext cx="1003334" cy="306016"/>
      </dsp:txXfrm>
    </dsp:sp>
    <dsp:sp modelId="{97216B29-A84C-4494-AB1A-D0F66C5886E0}">
      <dsp:nvSpPr>
        <dsp:cNvPr id="0" name=""/>
        <dsp:cNvSpPr/>
      </dsp:nvSpPr>
      <dsp:spPr>
        <a:xfrm>
          <a:off x="6021134" y="657970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en-US" altLang="ja-JP" sz="900" kern="1200" dirty="0" smtClean="0"/>
        </a:p>
      </dsp:txBody>
      <dsp:txXfrm>
        <a:off x="6021134" y="657970"/>
        <a:ext cx="1003334" cy="306016"/>
      </dsp:txXfrm>
    </dsp:sp>
    <dsp:sp modelId="{51344B45-2F7C-431E-9934-61E2A445BB76}">
      <dsp:nvSpPr>
        <dsp:cNvPr id="0" name=""/>
        <dsp:cNvSpPr/>
      </dsp:nvSpPr>
      <dsp:spPr>
        <a:xfrm>
          <a:off x="7225135" y="657970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積み上げ縦棒</a:t>
          </a:r>
          <a:endParaRPr kumimoji="1" lang="en-US" altLang="ja-JP" sz="900" kern="1200" dirty="0" smtClean="0"/>
        </a:p>
      </dsp:txBody>
      <dsp:txXfrm>
        <a:off x="7225135" y="657970"/>
        <a:ext cx="1003334" cy="306016"/>
      </dsp:txXfrm>
    </dsp:sp>
    <dsp:sp modelId="{99A11DE8-8E33-4A75-81CD-B8BA5712228B}">
      <dsp:nvSpPr>
        <dsp:cNvPr id="0" name=""/>
        <dsp:cNvSpPr/>
      </dsp:nvSpPr>
      <dsp:spPr>
        <a:xfrm>
          <a:off x="4817133" y="1089404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割合を示す</a:t>
          </a:r>
          <a:endParaRPr kumimoji="1" lang="ja-JP" altLang="en-US" sz="900" kern="1200" dirty="0"/>
        </a:p>
      </dsp:txBody>
      <dsp:txXfrm>
        <a:off x="4817133" y="1089404"/>
        <a:ext cx="1003334" cy="306016"/>
      </dsp:txXfrm>
    </dsp:sp>
    <dsp:sp modelId="{70657AD6-CC72-41D4-96F9-26E194BEBDE1}">
      <dsp:nvSpPr>
        <dsp:cNvPr id="0" name=""/>
        <dsp:cNvSpPr/>
      </dsp:nvSpPr>
      <dsp:spPr>
        <a:xfrm>
          <a:off x="6021134" y="1089404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900" kern="1200" dirty="0"/>
        </a:p>
      </dsp:txBody>
      <dsp:txXfrm>
        <a:off x="6021134" y="1089404"/>
        <a:ext cx="1003334" cy="306016"/>
      </dsp:txXfrm>
    </dsp:sp>
    <dsp:sp modelId="{B19D2DD4-6EAB-45F4-811F-C4B666EAD222}">
      <dsp:nvSpPr>
        <dsp:cNvPr id="0" name=""/>
        <dsp:cNvSpPr/>
      </dsp:nvSpPr>
      <dsp:spPr>
        <a:xfrm>
          <a:off x="7225135" y="1089404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900" kern="1200" dirty="0" smtClean="0"/>
            <a:t>100%</a:t>
          </a:r>
          <a:r>
            <a:rPr kumimoji="1" lang="ja-JP" altLang="en-US" sz="900" kern="1200" smtClean="0"/>
            <a:t>積み上げ縦棒</a:t>
          </a:r>
          <a:endParaRPr kumimoji="1" lang="ja-JP" altLang="en-US" sz="900" kern="1200" dirty="0"/>
        </a:p>
      </dsp:txBody>
      <dsp:txXfrm>
        <a:off x="7225135" y="1089404"/>
        <a:ext cx="1003334" cy="306016"/>
      </dsp:txXfrm>
    </dsp:sp>
    <dsp:sp modelId="{89F4EBB0-BBC1-4215-A36D-AB45CBBD8079}">
      <dsp:nvSpPr>
        <dsp:cNvPr id="0" name=""/>
        <dsp:cNvSpPr/>
      </dsp:nvSpPr>
      <dsp:spPr>
        <a:xfrm>
          <a:off x="2409132" y="1736554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内訳なし</a:t>
          </a:r>
          <a:endParaRPr kumimoji="1" lang="ja-JP" altLang="en-US" sz="900" kern="1200" dirty="0"/>
        </a:p>
      </dsp:txBody>
      <dsp:txXfrm>
        <a:off x="2409132" y="1736554"/>
        <a:ext cx="1003334" cy="306016"/>
      </dsp:txXfrm>
    </dsp:sp>
    <dsp:sp modelId="{A2B62AB3-C18A-4379-8C6C-90118FA5B9B9}">
      <dsp:nvSpPr>
        <dsp:cNvPr id="0" name=""/>
        <dsp:cNvSpPr/>
      </dsp:nvSpPr>
      <dsp:spPr>
        <a:xfrm>
          <a:off x="3613132" y="1736554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900" kern="1200" dirty="0"/>
        </a:p>
      </dsp:txBody>
      <dsp:txXfrm>
        <a:off x="3613132" y="1736554"/>
        <a:ext cx="1003334" cy="306016"/>
      </dsp:txXfrm>
    </dsp:sp>
    <dsp:sp modelId="{261CD29F-FED8-4E92-9144-A3382E656CFF}">
      <dsp:nvSpPr>
        <dsp:cNvPr id="0" name=""/>
        <dsp:cNvSpPr/>
      </dsp:nvSpPr>
      <dsp:spPr>
        <a:xfrm>
          <a:off x="4817133" y="1736554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900" kern="1200" dirty="0"/>
        </a:p>
      </dsp:txBody>
      <dsp:txXfrm>
        <a:off x="4817133" y="1736554"/>
        <a:ext cx="1003334" cy="306016"/>
      </dsp:txXfrm>
    </dsp:sp>
    <dsp:sp modelId="{1D7761F9-E7DE-4739-8716-F3DAABC34F2C}">
      <dsp:nvSpPr>
        <dsp:cNvPr id="0" name=""/>
        <dsp:cNvSpPr/>
      </dsp:nvSpPr>
      <dsp:spPr>
        <a:xfrm>
          <a:off x="6021134" y="1520837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大きさを比較</a:t>
          </a:r>
          <a:endParaRPr kumimoji="1" lang="ja-JP" altLang="en-US" sz="900" kern="1200" dirty="0"/>
        </a:p>
      </dsp:txBody>
      <dsp:txXfrm>
        <a:off x="6021134" y="1520837"/>
        <a:ext cx="1003334" cy="306016"/>
      </dsp:txXfrm>
    </dsp:sp>
    <dsp:sp modelId="{AD7F8FA1-B4E1-48E5-8F3D-58C0FCE3EF3D}">
      <dsp:nvSpPr>
        <dsp:cNvPr id="0" name=""/>
        <dsp:cNvSpPr/>
      </dsp:nvSpPr>
      <dsp:spPr>
        <a:xfrm>
          <a:off x="7225135" y="1520837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集合縦棒</a:t>
          </a:r>
          <a:endParaRPr kumimoji="1" lang="ja-JP" altLang="en-US" sz="900" kern="1200" dirty="0"/>
        </a:p>
      </dsp:txBody>
      <dsp:txXfrm>
        <a:off x="7225135" y="1520837"/>
        <a:ext cx="1003334" cy="306016"/>
      </dsp:txXfrm>
    </dsp:sp>
    <dsp:sp modelId="{4FAB2488-2653-4D25-8206-A15A463FE339}">
      <dsp:nvSpPr>
        <dsp:cNvPr id="0" name=""/>
        <dsp:cNvSpPr/>
      </dsp:nvSpPr>
      <dsp:spPr>
        <a:xfrm>
          <a:off x="6021134" y="1952271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変化を比較</a:t>
          </a:r>
          <a:endParaRPr kumimoji="1" lang="ja-JP" altLang="en-US" sz="900" kern="1200" dirty="0"/>
        </a:p>
      </dsp:txBody>
      <dsp:txXfrm>
        <a:off x="6021134" y="1952271"/>
        <a:ext cx="1003334" cy="306016"/>
      </dsp:txXfrm>
    </dsp:sp>
    <dsp:sp modelId="{0BD20DB6-E7A9-4B8E-8679-225FE0948752}">
      <dsp:nvSpPr>
        <dsp:cNvPr id="0" name=""/>
        <dsp:cNvSpPr/>
      </dsp:nvSpPr>
      <dsp:spPr>
        <a:xfrm>
          <a:off x="7225135" y="1952271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折れ線</a:t>
          </a:r>
          <a:endParaRPr kumimoji="1" lang="ja-JP" altLang="en-US" sz="900" kern="1200" dirty="0"/>
        </a:p>
      </dsp:txBody>
      <dsp:txXfrm>
        <a:off x="7225135" y="1952271"/>
        <a:ext cx="1003334" cy="306016"/>
      </dsp:txXfrm>
    </dsp:sp>
    <dsp:sp modelId="{E291842B-3C1F-4E98-B5CC-1FCD3F4F1E6F}">
      <dsp:nvSpPr>
        <dsp:cNvPr id="0" name=""/>
        <dsp:cNvSpPr/>
      </dsp:nvSpPr>
      <dsp:spPr>
        <a:xfrm>
          <a:off x="1205131" y="3435324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時間軸なし</a:t>
          </a:r>
          <a:endParaRPr kumimoji="1" lang="ja-JP" altLang="en-US" sz="900" kern="1200" dirty="0"/>
        </a:p>
      </dsp:txBody>
      <dsp:txXfrm>
        <a:off x="1205131" y="3435324"/>
        <a:ext cx="1003334" cy="306016"/>
      </dsp:txXfrm>
    </dsp:sp>
    <dsp:sp modelId="{F4C487E5-E7A7-4F25-B9BE-0B422D6403CC}">
      <dsp:nvSpPr>
        <dsp:cNvPr id="0" name=""/>
        <dsp:cNvSpPr/>
      </dsp:nvSpPr>
      <dsp:spPr>
        <a:xfrm>
          <a:off x="2409132" y="2761209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内訳あり</a:t>
          </a:r>
          <a:endParaRPr kumimoji="1" lang="ja-JP" altLang="en-US" sz="900" kern="1200" dirty="0"/>
        </a:p>
      </dsp:txBody>
      <dsp:txXfrm>
        <a:off x="2409132" y="2761209"/>
        <a:ext cx="1003334" cy="306016"/>
      </dsp:txXfrm>
    </dsp:sp>
    <dsp:sp modelId="{36C683A5-44DF-4EF3-870F-B10DB55AAAC7}">
      <dsp:nvSpPr>
        <dsp:cNvPr id="0" name=""/>
        <dsp:cNvSpPr/>
      </dsp:nvSpPr>
      <dsp:spPr>
        <a:xfrm>
          <a:off x="3613132" y="2383705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単一項目</a:t>
          </a:r>
          <a:endParaRPr kumimoji="1" lang="ja-JP" altLang="en-US" sz="900" kern="1200" dirty="0"/>
        </a:p>
      </dsp:txBody>
      <dsp:txXfrm>
        <a:off x="3613132" y="2383705"/>
        <a:ext cx="1003334" cy="306016"/>
      </dsp:txXfrm>
    </dsp:sp>
    <dsp:sp modelId="{B1239A22-672B-457F-BC36-0E302F63063E}">
      <dsp:nvSpPr>
        <dsp:cNvPr id="0" name=""/>
        <dsp:cNvSpPr/>
      </dsp:nvSpPr>
      <dsp:spPr>
        <a:xfrm>
          <a:off x="4817133" y="2383705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900" kern="1200" dirty="0"/>
        </a:p>
      </dsp:txBody>
      <dsp:txXfrm>
        <a:off x="4817133" y="2383705"/>
        <a:ext cx="1003334" cy="306016"/>
      </dsp:txXfrm>
    </dsp:sp>
    <dsp:sp modelId="{209DD0D6-AC74-40EA-9D02-6A4C1E66694C}">
      <dsp:nvSpPr>
        <dsp:cNvPr id="0" name=""/>
        <dsp:cNvSpPr/>
      </dsp:nvSpPr>
      <dsp:spPr>
        <a:xfrm>
          <a:off x="6021134" y="2383705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900" kern="1200" dirty="0"/>
        </a:p>
      </dsp:txBody>
      <dsp:txXfrm>
        <a:off x="6021134" y="2383705"/>
        <a:ext cx="1003334" cy="306016"/>
      </dsp:txXfrm>
    </dsp:sp>
    <dsp:sp modelId="{A8E62C37-0E6A-4DBE-A78E-0E44AAE40F97}">
      <dsp:nvSpPr>
        <dsp:cNvPr id="0" name=""/>
        <dsp:cNvSpPr/>
      </dsp:nvSpPr>
      <dsp:spPr>
        <a:xfrm>
          <a:off x="7225135" y="2383705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smtClean="0"/>
            <a:t>円</a:t>
          </a:r>
          <a:endParaRPr kumimoji="1" lang="ja-JP" altLang="en-US" sz="900" kern="1200" dirty="0"/>
        </a:p>
      </dsp:txBody>
      <dsp:txXfrm>
        <a:off x="7225135" y="2383705"/>
        <a:ext cx="1003334" cy="306016"/>
      </dsp:txXfrm>
    </dsp:sp>
    <dsp:sp modelId="{B2CF4EE2-EB60-4D8A-B6F0-47A95248BF86}">
      <dsp:nvSpPr>
        <dsp:cNvPr id="0" name=""/>
        <dsp:cNvSpPr/>
      </dsp:nvSpPr>
      <dsp:spPr>
        <a:xfrm>
          <a:off x="3613132" y="3138713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複数項目</a:t>
          </a:r>
          <a:endParaRPr kumimoji="1" lang="ja-JP" altLang="en-US" sz="900" kern="1200" dirty="0"/>
        </a:p>
      </dsp:txBody>
      <dsp:txXfrm>
        <a:off x="3613132" y="3138713"/>
        <a:ext cx="1003334" cy="306016"/>
      </dsp:txXfrm>
    </dsp:sp>
    <dsp:sp modelId="{6EBA5276-E528-4187-B1CB-6756489DD9BC}">
      <dsp:nvSpPr>
        <dsp:cNvPr id="0" name=""/>
        <dsp:cNvSpPr/>
      </dsp:nvSpPr>
      <dsp:spPr>
        <a:xfrm>
          <a:off x="4817133" y="2815138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全体量を示す</a:t>
          </a:r>
          <a:endParaRPr kumimoji="1" lang="ja-JP" altLang="en-US" sz="900" kern="1200" dirty="0"/>
        </a:p>
      </dsp:txBody>
      <dsp:txXfrm>
        <a:off x="4817133" y="2815138"/>
        <a:ext cx="1003334" cy="306016"/>
      </dsp:txXfrm>
    </dsp:sp>
    <dsp:sp modelId="{CCFDB2E0-243C-4597-83ED-DED50A7406F0}">
      <dsp:nvSpPr>
        <dsp:cNvPr id="0" name=""/>
        <dsp:cNvSpPr/>
      </dsp:nvSpPr>
      <dsp:spPr>
        <a:xfrm>
          <a:off x="6021134" y="2815138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900" kern="1200" dirty="0"/>
        </a:p>
      </dsp:txBody>
      <dsp:txXfrm>
        <a:off x="6021134" y="2815138"/>
        <a:ext cx="1003334" cy="306016"/>
      </dsp:txXfrm>
    </dsp:sp>
    <dsp:sp modelId="{98F6762B-3ED9-4C58-AFB2-43D135E4771C}">
      <dsp:nvSpPr>
        <dsp:cNvPr id="0" name=""/>
        <dsp:cNvSpPr/>
      </dsp:nvSpPr>
      <dsp:spPr>
        <a:xfrm>
          <a:off x="7225135" y="2815138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積み上げ横棒</a:t>
          </a:r>
          <a:endParaRPr kumimoji="1" lang="ja-JP" altLang="en-US" sz="900" kern="1200" dirty="0"/>
        </a:p>
      </dsp:txBody>
      <dsp:txXfrm>
        <a:off x="7225135" y="2815138"/>
        <a:ext cx="1003334" cy="306016"/>
      </dsp:txXfrm>
    </dsp:sp>
    <dsp:sp modelId="{4D96C4C1-98E7-4BD3-8551-3976D757CC82}">
      <dsp:nvSpPr>
        <dsp:cNvPr id="0" name=""/>
        <dsp:cNvSpPr/>
      </dsp:nvSpPr>
      <dsp:spPr>
        <a:xfrm>
          <a:off x="4817133" y="3462289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割合を示す</a:t>
          </a:r>
          <a:endParaRPr kumimoji="1" lang="ja-JP" altLang="en-US" sz="900" kern="1200" dirty="0"/>
        </a:p>
      </dsp:txBody>
      <dsp:txXfrm>
        <a:off x="4817133" y="3462289"/>
        <a:ext cx="1003334" cy="306016"/>
      </dsp:txXfrm>
    </dsp:sp>
    <dsp:sp modelId="{1AA96F5C-584A-4703-BAF3-BD3A6FF1C675}">
      <dsp:nvSpPr>
        <dsp:cNvPr id="0" name=""/>
        <dsp:cNvSpPr/>
      </dsp:nvSpPr>
      <dsp:spPr>
        <a:xfrm>
          <a:off x="6021134" y="3462289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900" kern="1200" dirty="0"/>
        </a:p>
      </dsp:txBody>
      <dsp:txXfrm>
        <a:off x="6021134" y="3462289"/>
        <a:ext cx="1003334" cy="306016"/>
      </dsp:txXfrm>
    </dsp:sp>
    <dsp:sp modelId="{E90D53CA-262C-424F-8816-B25390C7A6BC}">
      <dsp:nvSpPr>
        <dsp:cNvPr id="0" name=""/>
        <dsp:cNvSpPr/>
      </dsp:nvSpPr>
      <dsp:spPr>
        <a:xfrm>
          <a:off x="7225135" y="3246572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900" kern="1200" dirty="0" smtClean="0"/>
            <a:t>100%</a:t>
          </a:r>
          <a:r>
            <a:rPr kumimoji="1" lang="ja-JP" altLang="en-US" sz="900" kern="1200" dirty="0" smtClean="0"/>
            <a:t>積み上げ横棒</a:t>
          </a:r>
          <a:endParaRPr kumimoji="1" lang="ja-JP" altLang="en-US" sz="900" kern="1200" dirty="0"/>
        </a:p>
      </dsp:txBody>
      <dsp:txXfrm>
        <a:off x="7225135" y="3246572"/>
        <a:ext cx="1003334" cy="306016"/>
      </dsp:txXfrm>
    </dsp:sp>
    <dsp:sp modelId="{A48D24FD-6616-4850-8EB0-5DD1BEE34D11}">
      <dsp:nvSpPr>
        <dsp:cNvPr id="0" name=""/>
        <dsp:cNvSpPr/>
      </dsp:nvSpPr>
      <dsp:spPr>
        <a:xfrm>
          <a:off x="7225135" y="3678006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en-US" altLang="ja-JP" sz="900" kern="1200" dirty="0" smtClean="0"/>
            <a:t>100%</a:t>
          </a:r>
          <a:r>
            <a:rPr kumimoji="1" lang="ja-JP" altLang="en-US" sz="900" kern="1200" dirty="0" smtClean="0"/>
            <a:t>積み上げ縦棒</a:t>
          </a:r>
          <a:endParaRPr kumimoji="1" lang="ja-JP" altLang="en-US" sz="900" kern="1200" dirty="0"/>
        </a:p>
      </dsp:txBody>
      <dsp:txXfrm>
        <a:off x="7225135" y="3678006"/>
        <a:ext cx="1003334" cy="306016"/>
      </dsp:txXfrm>
    </dsp:sp>
    <dsp:sp modelId="{5B071B65-339D-442F-85ED-6FAA331C2A8B}">
      <dsp:nvSpPr>
        <dsp:cNvPr id="0" name=""/>
        <dsp:cNvSpPr/>
      </dsp:nvSpPr>
      <dsp:spPr>
        <a:xfrm>
          <a:off x="2409132" y="4109439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内訳なし</a:t>
          </a:r>
          <a:endParaRPr kumimoji="1" lang="ja-JP" altLang="en-US" sz="900" kern="1200" dirty="0"/>
        </a:p>
      </dsp:txBody>
      <dsp:txXfrm>
        <a:off x="2409132" y="4109439"/>
        <a:ext cx="1003334" cy="306016"/>
      </dsp:txXfrm>
    </dsp:sp>
    <dsp:sp modelId="{E0DD361B-D585-45E0-AEED-DA8CDF0CBE36}">
      <dsp:nvSpPr>
        <dsp:cNvPr id="0" name=""/>
        <dsp:cNvSpPr/>
      </dsp:nvSpPr>
      <dsp:spPr>
        <a:xfrm>
          <a:off x="3613132" y="4109439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900" kern="1200" dirty="0"/>
        </a:p>
      </dsp:txBody>
      <dsp:txXfrm>
        <a:off x="3613132" y="4109439"/>
        <a:ext cx="1003334" cy="306016"/>
      </dsp:txXfrm>
    </dsp:sp>
    <dsp:sp modelId="{303B92F1-40DF-43D8-A965-BDB358DB8B26}">
      <dsp:nvSpPr>
        <dsp:cNvPr id="0" name=""/>
        <dsp:cNvSpPr/>
      </dsp:nvSpPr>
      <dsp:spPr>
        <a:xfrm>
          <a:off x="4817133" y="4109439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900" kern="1200" dirty="0"/>
        </a:p>
      </dsp:txBody>
      <dsp:txXfrm>
        <a:off x="4817133" y="4109439"/>
        <a:ext cx="1003334" cy="306016"/>
      </dsp:txXfrm>
    </dsp:sp>
    <dsp:sp modelId="{8215F23E-F9E9-4AA9-8717-53CFAC24D3B5}">
      <dsp:nvSpPr>
        <dsp:cNvPr id="0" name=""/>
        <dsp:cNvSpPr/>
      </dsp:nvSpPr>
      <dsp:spPr>
        <a:xfrm>
          <a:off x="6021134" y="4109439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kumimoji="1" lang="ja-JP" altLang="en-US" sz="900" kern="1200" dirty="0"/>
        </a:p>
      </dsp:txBody>
      <dsp:txXfrm>
        <a:off x="6021134" y="4109439"/>
        <a:ext cx="1003334" cy="306016"/>
      </dsp:txXfrm>
    </dsp:sp>
    <dsp:sp modelId="{FA471819-5D7E-4B19-9E25-6A97767EEE80}">
      <dsp:nvSpPr>
        <dsp:cNvPr id="0" name=""/>
        <dsp:cNvSpPr/>
      </dsp:nvSpPr>
      <dsp:spPr>
        <a:xfrm>
          <a:off x="7225135" y="4109439"/>
          <a:ext cx="1003334" cy="306016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" tIns="5715" rIns="5715" bIns="5715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900" kern="1200" dirty="0" smtClean="0"/>
            <a:t>集合横棒</a:t>
          </a:r>
          <a:endParaRPr kumimoji="1" lang="ja-JP" altLang="en-US" sz="900" kern="1200" dirty="0"/>
        </a:p>
      </dsp:txBody>
      <dsp:txXfrm>
        <a:off x="7225135" y="4109439"/>
        <a:ext cx="1003334" cy="3060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70C9686-2782-40D9-B312-A8B17E3E9327}">
      <dsp:nvSpPr>
        <dsp:cNvPr id="0" name=""/>
        <dsp:cNvSpPr/>
      </dsp:nvSpPr>
      <dsp:spPr>
        <a:xfrm>
          <a:off x="4622971" y="566348"/>
          <a:ext cx="200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782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CD040E-B8FD-4F97-B78A-9A5A2FB4271D}">
      <dsp:nvSpPr>
        <dsp:cNvPr id="0" name=""/>
        <dsp:cNvSpPr/>
      </dsp:nvSpPr>
      <dsp:spPr>
        <a:xfrm>
          <a:off x="3418279" y="566348"/>
          <a:ext cx="200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782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3E0658A-A6FE-48CA-B7E7-4E63C6859353}">
      <dsp:nvSpPr>
        <dsp:cNvPr id="0" name=""/>
        <dsp:cNvSpPr/>
      </dsp:nvSpPr>
      <dsp:spPr>
        <a:xfrm>
          <a:off x="2213586" y="566348"/>
          <a:ext cx="200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782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C50149-5BB3-466B-841C-E625D44275F9}">
      <dsp:nvSpPr>
        <dsp:cNvPr id="0" name=""/>
        <dsp:cNvSpPr/>
      </dsp:nvSpPr>
      <dsp:spPr>
        <a:xfrm>
          <a:off x="1008894" y="566348"/>
          <a:ext cx="2007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00782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EFB17FA-10F9-4AF6-B370-AC67F6861DAC}">
      <dsp:nvSpPr>
        <dsp:cNvPr id="0" name=""/>
        <dsp:cNvSpPr/>
      </dsp:nvSpPr>
      <dsp:spPr>
        <a:xfrm>
          <a:off x="4983" y="144017"/>
          <a:ext cx="1003910" cy="9361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0" tIns="6350" rIns="720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000" kern="1200" dirty="0" smtClean="0"/>
            <a:t>時間軸は横軸にするのが一般的だから、時間軸があれば「縦棒」か「折れ線」</a:t>
          </a:r>
          <a:endParaRPr kumimoji="1" lang="ja-JP" altLang="en-US" sz="1000" kern="1200" dirty="0"/>
        </a:p>
      </dsp:txBody>
      <dsp:txXfrm>
        <a:off x="4983" y="144017"/>
        <a:ext cx="1003910" cy="936101"/>
      </dsp:txXfrm>
    </dsp:sp>
    <dsp:sp modelId="{FA16C8C6-9865-4EB1-BE26-F74AF9CB5352}">
      <dsp:nvSpPr>
        <dsp:cNvPr id="0" name=""/>
        <dsp:cNvSpPr/>
      </dsp:nvSpPr>
      <dsp:spPr>
        <a:xfrm>
          <a:off x="1209676" y="144017"/>
          <a:ext cx="1003910" cy="9361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0" tIns="6350" rIns="720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000" kern="1200" dirty="0" smtClean="0"/>
            <a:t>内訳ありなら「積み上げ」か「</a:t>
          </a:r>
          <a:r>
            <a:rPr kumimoji="1" lang="en-US" altLang="ja-JP" sz="1000" kern="1200" dirty="0" smtClean="0"/>
            <a:t>100%</a:t>
          </a:r>
          <a:r>
            <a:rPr kumimoji="1" lang="ja-JP" altLang="en-US" sz="1000" kern="1200" dirty="0" smtClean="0"/>
            <a:t>積み上げ」、内訳なしなら「集合」</a:t>
          </a:r>
          <a:endParaRPr kumimoji="1" lang="ja-JP" altLang="en-US" sz="1000" kern="1200" dirty="0"/>
        </a:p>
      </dsp:txBody>
      <dsp:txXfrm>
        <a:off x="1209676" y="144017"/>
        <a:ext cx="1003910" cy="936101"/>
      </dsp:txXfrm>
    </dsp:sp>
    <dsp:sp modelId="{775A2C8F-321F-438F-804B-34B1823B5EB1}">
      <dsp:nvSpPr>
        <dsp:cNvPr id="0" name=""/>
        <dsp:cNvSpPr/>
      </dsp:nvSpPr>
      <dsp:spPr>
        <a:xfrm>
          <a:off x="2414368" y="144017"/>
          <a:ext cx="1003910" cy="9361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0" tIns="6350" rIns="720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000" kern="1200" dirty="0" smtClean="0"/>
            <a:t>「時間軸なし」「内訳あり」の場合、単一項目なら「円」、複数項目なら「横棒」か「縦棒」</a:t>
          </a:r>
          <a:endParaRPr kumimoji="1" lang="ja-JP" altLang="en-US" sz="1000" kern="1200" dirty="0"/>
        </a:p>
      </dsp:txBody>
      <dsp:txXfrm>
        <a:off x="2414368" y="144017"/>
        <a:ext cx="1003910" cy="936101"/>
      </dsp:txXfrm>
    </dsp:sp>
    <dsp:sp modelId="{D393E3BD-1CF7-42FC-9319-36E534D867D7}">
      <dsp:nvSpPr>
        <dsp:cNvPr id="0" name=""/>
        <dsp:cNvSpPr/>
      </dsp:nvSpPr>
      <dsp:spPr>
        <a:xfrm>
          <a:off x="3619061" y="144017"/>
          <a:ext cx="1003910" cy="9361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0" tIns="6350" rIns="720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000" kern="1200" dirty="0" smtClean="0"/>
            <a:t>全体量を示すなら「積み上げ」、割合を示すなら「</a:t>
          </a:r>
          <a:r>
            <a:rPr kumimoji="1" lang="en-US" altLang="ja-JP" sz="1000" kern="1200" dirty="0" smtClean="0"/>
            <a:t>100%</a:t>
          </a:r>
          <a:r>
            <a:rPr kumimoji="1" lang="ja-JP" altLang="en-US" sz="1000" kern="1200" dirty="0" smtClean="0"/>
            <a:t>積み上げ」</a:t>
          </a:r>
          <a:endParaRPr kumimoji="1" lang="ja-JP" altLang="en-US" sz="1000" kern="1200" dirty="0"/>
        </a:p>
      </dsp:txBody>
      <dsp:txXfrm>
        <a:off x="3619061" y="144017"/>
        <a:ext cx="1003910" cy="936101"/>
      </dsp:txXfrm>
    </dsp:sp>
    <dsp:sp modelId="{606A3AEC-414C-4969-A7B8-1F6F6B142D23}">
      <dsp:nvSpPr>
        <dsp:cNvPr id="0" name=""/>
        <dsp:cNvSpPr/>
      </dsp:nvSpPr>
      <dsp:spPr>
        <a:xfrm>
          <a:off x="4823753" y="144017"/>
          <a:ext cx="1003910" cy="93610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000" tIns="6350" rIns="72000" bIns="635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kumimoji="1" lang="ja-JP" altLang="en-US" sz="1000" kern="1200" dirty="0" smtClean="0"/>
            <a:t>大きさを比較するなら「棒」、変化を比較するなら「折れ線」</a:t>
          </a:r>
          <a:endParaRPr kumimoji="1" lang="ja-JP" altLang="en-US" sz="1000" kern="1200" dirty="0"/>
        </a:p>
      </dsp:txBody>
      <dsp:txXfrm>
        <a:off x="4823753" y="144017"/>
        <a:ext cx="1003910" cy="9361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1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813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6" tIns="47083" rIns="94166" bIns="47083" numCol="1" anchor="t" anchorCtr="0" compatLnSpc="1">
            <a:prstTxWarp prst="textNoShape">
              <a:avLst/>
            </a:prstTxWarp>
          </a:bodyPr>
          <a:lstStyle>
            <a:lvl1pPr algn="l" defTabSz="940973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ja-JP" altLang="en-US"/>
              <a:t>マルチメディアの方法資料</a:t>
            </a:r>
            <a:endParaRPr lang="en-US" altLang="ja-JP"/>
          </a:p>
        </p:txBody>
      </p:sp>
      <p:sp>
        <p:nvSpPr>
          <p:cNvPr id="3471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6" y="0"/>
            <a:ext cx="2944813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6" tIns="47083" rIns="94166" bIns="47083" numCol="1" anchor="t" anchorCtr="0" compatLnSpc="1">
            <a:prstTxWarp prst="textNoShape">
              <a:avLst/>
            </a:prstTxWarp>
          </a:bodyPr>
          <a:lstStyle>
            <a:lvl1pPr algn="r" defTabSz="940973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0F1985DF-D1CC-4426-848F-175845EF8347}" type="datetime1">
              <a:rPr lang="ja-JP" altLang="en-US" smtClean="0"/>
              <a:t>2015/5/19</a:t>
            </a:fld>
            <a:endParaRPr lang="en-US" altLang="ja-JP"/>
          </a:p>
        </p:txBody>
      </p:sp>
      <p:sp>
        <p:nvSpPr>
          <p:cNvPr id="3471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429830"/>
            <a:ext cx="2944813" cy="49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6" tIns="47083" rIns="94166" bIns="47083" numCol="1" anchor="b" anchorCtr="0" compatLnSpc="1">
            <a:prstTxWarp prst="textNoShape">
              <a:avLst/>
            </a:prstTxWarp>
          </a:bodyPr>
          <a:lstStyle>
            <a:lvl1pPr algn="l" defTabSz="940973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471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6" y="9429830"/>
            <a:ext cx="2944813" cy="49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6" tIns="47083" rIns="94166" bIns="47083" numCol="1" anchor="b" anchorCtr="0" compatLnSpc="1">
            <a:prstTxWarp prst="textNoShape">
              <a:avLst/>
            </a:prstTxWarp>
          </a:bodyPr>
          <a:lstStyle>
            <a:lvl1pPr algn="r" defTabSz="939800">
              <a:defRPr sz="1200">
                <a:latin typeface="Arial" panose="020B0604020202020204" pitchFamily="34" charset="0"/>
              </a:defRPr>
            </a:lvl1pPr>
          </a:lstStyle>
          <a:p>
            <a:fld id="{F88AD441-3E29-4B27-8505-0CD349A846A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17579913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2944813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6" tIns="47083" rIns="94166" bIns="47083" numCol="1" anchor="t" anchorCtr="0" compatLnSpc="1">
            <a:prstTxWarp prst="textNoShape">
              <a:avLst/>
            </a:prstTxWarp>
          </a:bodyPr>
          <a:lstStyle>
            <a:lvl1pPr algn="l" defTabSz="940973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r>
              <a:rPr lang="ja-JP" altLang="en-US"/>
              <a:t>マルチメディアの方法資料</a:t>
            </a:r>
            <a:endParaRPr lang="en-US" altLang="ja-JP"/>
          </a:p>
        </p:txBody>
      </p:sp>
      <p:sp>
        <p:nvSpPr>
          <p:cNvPr id="339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6" y="0"/>
            <a:ext cx="2944813" cy="496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6" tIns="47083" rIns="94166" bIns="47083" numCol="1" anchor="t" anchorCtr="0" compatLnSpc="1">
            <a:prstTxWarp prst="textNoShape">
              <a:avLst/>
            </a:prstTxWarp>
          </a:bodyPr>
          <a:lstStyle>
            <a:lvl1pPr algn="r" defTabSz="940973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970AEB9B-0589-4189-9C41-E676C6C3809B}" type="datetime1">
              <a:rPr lang="ja-JP" altLang="en-US" smtClean="0"/>
              <a:t>2015/5/19</a:t>
            </a:fld>
            <a:endParaRPr lang="en-US" altLang="ja-JP"/>
          </a:p>
        </p:txBody>
      </p:sp>
      <p:sp>
        <p:nvSpPr>
          <p:cNvPr id="41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9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7296"/>
            <a:ext cx="5438775" cy="4464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6" tIns="47083" rIns="94166" bIns="4708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339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429830"/>
            <a:ext cx="2944813" cy="49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6" tIns="47083" rIns="94166" bIns="47083" numCol="1" anchor="b" anchorCtr="0" compatLnSpc="1">
            <a:prstTxWarp prst="textNoShape">
              <a:avLst/>
            </a:prstTxWarp>
          </a:bodyPr>
          <a:lstStyle>
            <a:lvl1pPr algn="l" defTabSz="940973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39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6" y="9429830"/>
            <a:ext cx="2944813" cy="495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166" tIns="47083" rIns="94166" bIns="47083" numCol="1" anchor="b" anchorCtr="0" compatLnSpc="1">
            <a:prstTxWarp prst="textNoShape">
              <a:avLst/>
            </a:prstTxWarp>
          </a:bodyPr>
          <a:lstStyle>
            <a:lvl1pPr algn="r" defTabSz="939800">
              <a:defRPr sz="1200">
                <a:latin typeface="Arial" panose="020B0604020202020204" pitchFamily="34" charset="0"/>
              </a:defRPr>
            </a:lvl1pPr>
          </a:lstStyle>
          <a:p>
            <a:fld id="{0CAF2C58-63F0-4023-BFF2-40FD2FC1E2BF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09346994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ヘッダー プレースホルダー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ja-JP" altLang="en-US" smtClean="0"/>
              <a:t>マルチメディアの方法資料</a:t>
            </a:r>
            <a:endParaRPr lang="en-US" altLang="ja-JP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ED9DA183-B9E9-4EC7-9996-E4C8CB83DA44}" type="datetime1">
              <a:rPr lang="ja-JP" altLang="en-US" smtClean="0"/>
              <a:t>2015/5/19</a:t>
            </a:fld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F2C58-63F0-4023-BFF2-40FD2FC1E2BF}" type="slidenum">
              <a:rPr lang="ja-JP" altLang="en-US" smtClean="0"/>
              <a:pPr/>
              <a:t>1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54027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2010/10/12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B89AD7-53F2-46F0-8E28-9BEB9974783A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7012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2010/10/12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A911E0-F86D-4CD2-A96F-67B4CECDED5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710453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2010/10/12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CEDE6E-77B7-42D9-9A83-372041727219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29395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2010/10/12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ACDE5F-2DDB-4108-90E9-835E8B2E66A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711883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2010/10/12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77A1D7F-4F06-4C31-83A4-70735F30DEF2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04150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2010/10/12</a:t>
            </a:r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96320-8171-44F9-A218-A2763313EF8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16363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2010/10/12</a:t>
            </a:r>
            <a:endParaRPr lang="en-US" altLang="ja-JP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0CC742-7F09-4880-B9DE-5C7C05AE019C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997644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2010/10/12</a:t>
            </a:r>
            <a:endParaRPr lang="en-US" altLang="ja-JP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A6B745-6EEC-4C86-92FD-975CA7D82A85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0828753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2010/10/12</a:t>
            </a:r>
            <a:endParaRPr lang="en-US" altLang="ja-JP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48DFE5-E6CF-4767-9346-199A05B9A726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6835344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2010/10/12</a:t>
            </a:r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320329-0C0B-49BC-BA4F-24A7A39D0944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66257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2010/10/12</a:t>
            </a:r>
            <a:endParaRPr lang="en-US" altLang="ja-JP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7C171A-368B-48F2-ADF7-3595C5C0BAEE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078047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 smtClean="0"/>
              <a:t>2010/10/12</a:t>
            </a:r>
            <a:endParaRPr lang="en-US" altLang="ja-JP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8BB7B25D-381F-4A8C-9656-39DF597E8B4B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2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11" Type="http://schemas.openxmlformats.org/officeDocument/2006/relationships/diagramColors" Target="../diagrams/colors2.xml"/><Relationship Id="rId5" Type="http://schemas.openxmlformats.org/officeDocument/2006/relationships/diagramQuickStyle" Target="../diagrams/quickStyle1.xml"/><Relationship Id="rId10" Type="http://schemas.openxmlformats.org/officeDocument/2006/relationships/diagramQuickStyle" Target="../diagrams/quickStyle2.xml"/><Relationship Id="rId4" Type="http://schemas.openxmlformats.org/officeDocument/2006/relationships/diagramLayout" Target="../diagrams/layout1.xml"/><Relationship Id="rId9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1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417512"/>
          </a:xfrm>
        </p:spPr>
        <p:txBody>
          <a:bodyPr/>
          <a:lstStyle/>
          <a:p>
            <a:pPr eaLnBrk="1" hangingPunct="1"/>
            <a:r>
              <a:rPr lang="ja-JP" altLang="en-US" sz="2000" smtClean="0"/>
              <a:t>最適なグラフ選択法　</a:t>
            </a:r>
            <a:r>
              <a:rPr lang="en-US" altLang="ja-JP" sz="2000" smtClean="0"/>
              <a:t>(</a:t>
            </a:r>
            <a:r>
              <a:rPr lang="ja-JP" altLang="en-US" sz="2000" smtClean="0"/>
              <a:t>文化社会学情報演習資料</a:t>
            </a:r>
            <a:r>
              <a:rPr lang="en-US" altLang="ja-JP" sz="2000" smtClean="0"/>
              <a:t>)</a:t>
            </a:r>
            <a:endParaRPr lang="ja-JP" altLang="en-US" sz="2000" smtClean="0"/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</p:nvPr>
        </p:nvGraphicFramePr>
        <p:xfrm>
          <a:off x="457200" y="1451917"/>
          <a:ext cx="8229600" cy="50734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>
          <a:xfrm>
            <a:off x="2627313" y="6356350"/>
            <a:ext cx="3889375" cy="365125"/>
          </a:xfrm>
        </p:spPr>
        <p:txBody>
          <a:bodyPr/>
          <a:lstStyle/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 dirty="0"/>
          </a:p>
        </p:txBody>
      </p:sp>
      <p:graphicFrame>
        <p:nvGraphicFramePr>
          <p:cNvPr id="2" name="図表 1"/>
          <p:cNvGraphicFramePr/>
          <p:nvPr/>
        </p:nvGraphicFramePr>
        <p:xfrm>
          <a:off x="1634662" y="764704"/>
          <a:ext cx="5832648" cy="12241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ja-JP" altLang="en-US" sz="2000" smtClean="0"/>
              <a:t>伝わるグラフを作るためのポイント　</a:t>
            </a:r>
            <a:r>
              <a:rPr lang="en-US" altLang="ja-JP" sz="2000" smtClean="0"/>
              <a:t>(</a:t>
            </a:r>
            <a:r>
              <a:rPr lang="ja-JP" altLang="en-US" sz="2000" smtClean="0"/>
              <a:t>文化社会学情報演習資料</a:t>
            </a:r>
            <a:r>
              <a:rPr lang="en-US" altLang="ja-JP" sz="2000" smtClean="0"/>
              <a:t>)</a:t>
            </a:r>
            <a:endParaRPr lang="ja-JP" altLang="en-US" sz="2000" smtClean="0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>
          <a:xfrm>
            <a:off x="2303463" y="6356350"/>
            <a:ext cx="4537075" cy="365125"/>
          </a:xfrm>
        </p:spPr>
        <p:txBody>
          <a:bodyPr/>
          <a:lstStyle/>
          <a:p>
            <a:pPr>
              <a:defRPr/>
            </a:pPr>
            <a:r>
              <a:rPr lang="en-US" altLang="ja-JP" smtClean="0"/>
              <a:t>Copyright (C)2011-2015, Isamu Saeki, All Rights Reserved</a:t>
            </a:r>
            <a:endParaRPr lang="en-US" altLang="ja-JP" dirty="0"/>
          </a:p>
        </p:txBody>
      </p:sp>
      <p:sp>
        <p:nvSpPr>
          <p:cNvPr id="5" name="角丸四角形 4"/>
          <p:cNvSpPr/>
          <p:nvPr/>
        </p:nvSpPr>
        <p:spPr>
          <a:xfrm>
            <a:off x="1692275" y="1693863"/>
            <a:ext cx="6911975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/>
              <a:t>言いたいことを表すのに最適な</a:t>
            </a:r>
            <a:r>
              <a:rPr lang="ja-JP" altLang="en-US" b="1" dirty="0">
                <a:solidFill>
                  <a:srgbClr val="FF0000"/>
                </a:solidFill>
              </a:rPr>
              <a:t>グラフの種類</a:t>
            </a:r>
            <a:r>
              <a:rPr lang="ja-JP" altLang="en-US" dirty="0"/>
              <a:t>を選ぶ</a:t>
            </a:r>
          </a:p>
        </p:txBody>
      </p:sp>
      <p:sp>
        <p:nvSpPr>
          <p:cNvPr id="6" name="角丸四角形 5"/>
          <p:cNvSpPr/>
          <p:nvPr/>
        </p:nvSpPr>
        <p:spPr>
          <a:xfrm>
            <a:off x="1692275" y="2190750"/>
            <a:ext cx="6911975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/>
              <a:t>縦軸と横軸の関係を端的</a:t>
            </a:r>
            <a:r>
              <a:rPr lang="ja-JP" altLang="en-US" dirty="0"/>
              <a:t>に説明する</a:t>
            </a:r>
            <a:r>
              <a:rPr lang="ja-JP" altLang="en-US" b="1" dirty="0">
                <a:solidFill>
                  <a:srgbClr val="FF0000"/>
                </a:solidFill>
              </a:rPr>
              <a:t>タイトル</a:t>
            </a:r>
            <a:r>
              <a:rPr lang="ja-JP" altLang="en-US" dirty="0"/>
              <a:t>を付ける</a:t>
            </a:r>
          </a:p>
        </p:txBody>
      </p:sp>
      <p:sp>
        <p:nvSpPr>
          <p:cNvPr id="7" name="角丸四角形 6"/>
          <p:cNvSpPr/>
          <p:nvPr/>
        </p:nvSpPr>
        <p:spPr>
          <a:xfrm>
            <a:off x="1692275" y="2687638"/>
            <a:ext cx="6911975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/>
              <a:t>必要なら、縦軸と横軸の</a:t>
            </a:r>
            <a:r>
              <a:rPr lang="ja-JP" altLang="en-US" b="1" dirty="0">
                <a:solidFill>
                  <a:srgbClr val="FF0000"/>
                </a:solidFill>
              </a:rPr>
              <a:t>軸ラベル</a:t>
            </a:r>
            <a:r>
              <a:rPr lang="ja-JP" altLang="en-US" dirty="0"/>
              <a:t>と</a:t>
            </a:r>
            <a:r>
              <a:rPr lang="ja-JP" altLang="en-US" b="1" dirty="0">
                <a:solidFill>
                  <a:srgbClr val="FF0000"/>
                </a:solidFill>
              </a:rPr>
              <a:t>単位</a:t>
            </a:r>
            <a:r>
              <a:rPr lang="ja-JP" altLang="en-US" dirty="0"/>
              <a:t>を表示する</a:t>
            </a:r>
          </a:p>
        </p:txBody>
      </p:sp>
      <p:sp>
        <p:nvSpPr>
          <p:cNvPr id="8" name="角丸四角形 7"/>
          <p:cNvSpPr/>
          <p:nvPr/>
        </p:nvSpPr>
        <p:spPr>
          <a:xfrm>
            <a:off x="457200" y="1196975"/>
            <a:ext cx="1019175" cy="2924175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/>
              <a:t>重要</a:t>
            </a:r>
          </a:p>
        </p:txBody>
      </p:sp>
      <p:sp>
        <p:nvSpPr>
          <p:cNvPr id="13" name="角丸四角形 12"/>
          <p:cNvSpPr/>
          <p:nvPr/>
        </p:nvSpPr>
        <p:spPr>
          <a:xfrm>
            <a:off x="1689100" y="1196975"/>
            <a:ext cx="6913563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/>
              <a:t>必要なら、データ</a:t>
            </a:r>
            <a:r>
              <a:rPr lang="ja-JP" altLang="en-US" dirty="0"/>
              <a:t>を</a:t>
            </a:r>
            <a:r>
              <a:rPr lang="ja-JP" altLang="en-US" b="1" dirty="0">
                <a:solidFill>
                  <a:srgbClr val="FF0000"/>
                </a:solidFill>
              </a:rPr>
              <a:t>並べ替え</a:t>
            </a:r>
            <a:r>
              <a:rPr lang="ja-JP" altLang="en-US" dirty="0"/>
              <a:t>たり、</a:t>
            </a:r>
            <a:r>
              <a:rPr lang="ja-JP" altLang="en-US" b="1" dirty="0">
                <a:solidFill>
                  <a:srgbClr val="FF0000"/>
                </a:solidFill>
              </a:rPr>
              <a:t>百分率</a:t>
            </a:r>
            <a:r>
              <a:rPr lang="ja-JP" altLang="en-US" dirty="0"/>
              <a:t>に</a:t>
            </a:r>
            <a:r>
              <a:rPr lang="ja-JP" altLang="en-US" dirty="0"/>
              <a:t>変換しておく</a:t>
            </a:r>
            <a:endParaRPr lang="ja-JP" altLang="en-US" dirty="0"/>
          </a:p>
        </p:txBody>
      </p:sp>
      <p:sp>
        <p:nvSpPr>
          <p:cNvPr id="14" name="角丸四角形 13"/>
          <p:cNvSpPr/>
          <p:nvPr/>
        </p:nvSpPr>
        <p:spPr>
          <a:xfrm>
            <a:off x="1692275" y="3689350"/>
            <a:ext cx="6911975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/>
              <a:t>グラフ</a:t>
            </a:r>
            <a:r>
              <a:rPr lang="ja-JP" altLang="en-US" dirty="0"/>
              <a:t>中の正確な数値が重要なら</a:t>
            </a:r>
            <a:r>
              <a:rPr lang="ja-JP" altLang="en-US" dirty="0"/>
              <a:t>、</a:t>
            </a:r>
            <a:r>
              <a:rPr lang="ja-JP" altLang="en-US" b="1" dirty="0">
                <a:solidFill>
                  <a:srgbClr val="FF0000"/>
                </a:solidFill>
              </a:rPr>
              <a:t>データラベル</a:t>
            </a:r>
            <a:r>
              <a:rPr lang="ja-JP" altLang="en-US" dirty="0"/>
              <a:t>を表示</a:t>
            </a:r>
            <a:r>
              <a:rPr lang="ja-JP" altLang="en-US" dirty="0"/>
              <a:t>する</a:t>
            </a:r>
            <a:endParaRPr lang="ja-JP" altLang="en-US" dirty="0"/>
          </a:p>
        </p:txBody>
      </p:sp>
      <p:sp>
        <p:nvSpPr>
          <p:cNvPr id="15" name="角丸四角形 14"/>
          <p:cNvSpPr/>
          <p:nvPr/>
        </p:nvSpPr>
        <p:spPr>
          <a:xfrm>
            <a:off x="1692275" y="4868863"/>
            <a:ext cx="6911975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/>
              <a:t>数値の桁数</a:t>
            </a:r>
            <a:r>
              <a:rPr lang="ja-JP" altLang="en-US" dirty="0"/>
              <a:t>が大き</a:t>
            </a:r>
            <a:r>
              <a:rPr lang="en-US" altLang="ja-JP" dirty="0"/>
              <a:t>(</a:t>
            </a:r>
            <a:r>
              <a:rPr lang="ja-JP" altLang="en-US" dirty="0"/>
              <a:t>小さ</a:t>
            </a:r>
            <a:r>
              <a:rPr lang="en-US" altLang="ja-JP" dirty="0"/>
              <a:t>)</a:t>
            </a:r>
            <a:r>
              <a:rPr lang="ja-JP" altLang="en-US" dirty="0"/>
              <a:t>すぎるなら</a:t>
            </a:r>
            <a:r>
              <a:rPr lang="ja-JP" altLang="en-US" dirty="0"/>
              <a:t>、</a:t>
            </a:r>
            <a:r>
              <a:rPr lang="ja-JP" altLang="en-US" b="1" dirty="0">
                <a:solidFill>
                  <a:srgbClr val="FF0000"/>
                </a:solidFill>
              </a:rPr>
              <a:t>表示単位</a:t>
            </a:r>
            <a:r>
              <a:rPr lang="ja-JP" altLang="en-US" dirty="0"/>
              <a:t>を変更する</a:t>
            </a:r>
          </a:p>
        </p:txBody>
      </p:sp>
      <p:sp>
        <p:nvSpPr>
          <p:cNvPr id="16" name="角丸四角形 15"/>
          <p:cNvSpPr/>
          <p:nvPr/>
        </p:nvSpPr>
        <p:spPr>
          <a:xfrm>
            <a:off x="1692275" y="5373688"/>
            <a:ext cx="6911975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/>
              <a:t>文字の</a:t>
            </a:r>
            <a:r>
              <a:rPr lang="ja-JP" altLang="en-US" b="1" dirty="0">
                <a:solidFill>
                  <a:srgbClr val="FF0000"/>
                </a:solidFill>
              </a:rPr>
              <a:t>フォント</a:t>
            </a:r>
            <a:r>
              <a:rPr lang="ja-JP" altLang="en-US" dirty="0"/>
              <a:t>を見やすい大きさにする</a:t>
            </a:r>
          </a:p>
        </p:txBody>
      </p:sp>
      <p:sp>
        <p:nvSpPr>
          <p:cNvPr id="18" name="角丸四角形 17"/>
          <p:cNvSpPr/>
          <p:nvPr/>
        </p:nvSpPr>
        <p:spPr>
          <a:xfrm>
            <a:off x="1689100" y="3192463"/>
            <a:ext cx="6913563" cy="43180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/>
              <a:t>必要なら、横</a:t>
            </a:r>
            <a:r>
              <a:rPr lang="ja-JP" altLang="en-US" dirty="0"/>
              <a:t>棒</a:t>
            </a:r>
            <a:r>
              <a:rPr lang="ja-JP" altLang="en-US" dirty="0"/>
              <a:t>グラフ</a:t>
            </a:r>
            <a:r>
              <a:rPr lang="ja-JP" altLang="en-US" dirty="0"/>
              <a:t>は</a:t>
            </a:r>
            <a:r>
              <a:rPr lang="ja-JP" altLang="en-US" dirty="0"/>
              <a:t>下、</a:t>
            </a:r>
            <a:r>
              <a:rPr lang="ja-JP" altLang="en-US" dirty="0"/>
              <a:t>縦棒グラフは</a:t>
            </a:r>
            <a:r>
              <a:rPr lang="ja-JP" altLang="en-US" dirty="0"/>
              <a:t>右に</a:t>
            </a:r>
            <a:r>
              <a:rPr lang="ja-JP" altLang="en-US" b="1" dirty="0">
                <a:solidFill>
                  <a:srgbClr val="FF0000"/>
                </a:solidFill>
              </a:rPr>
              <a:t>凡例</a:t>
            </a:r>
            <a:r>
              <a:rPr lang="ja-JP" altLang="en-US" dirty="0"/>
              <a:t>を表示する</a:t>
            </a:r>
          </a:p>
        </p:txBody>
      </p:sp>
      <p:sp>
        <p:nvSpPr>
          <p:cNvPr id="19" name="角丸四角形 18"/>
          <p:cNvSpPr/>
          <p:nvPr/>
        </p:nvSpPr>
        <p:spPr>
          <a:xfrm>
            <a:off x="1692275" y="5876925"/>
            <a:ext cx="6911975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dirty="0"/>
              <a:t>強調する</a:t>
            </a:r>
            <a:r>
              <a:rPr lang="ja-JP" altLang="en-US" dirty="0"/>
              <a:t>箇所の</a:t>
            </a:r>
            <a:r>
              <a:rPr lang="ja-JP" altLang="en-US" b="1" dirty="0">
                <a:solidFill>
                  <a:srgbClr val="FF0000"/>
                </a:solidFill>
              </a:rPr>
              <a:t>色</a:t>
            </a:r>
            <a:r>
              <a:rPr lang="ja-JP" altLang="en-US" b="1" dirty="0">
                <a:solidFill>
                  <a:srgbClr val="FF0000"/>
                </a:solidFill>
              </a:rPr>
              <a:t>を変更</a:t>
            </a:r>
            <a:r>
              <a:rPr lang="ja-JP" altLang="en-US" dirty="0"/>
              <a:t>する</a:t>
            </a:r>
            <a:r>
              <a:rPr lang="ja-JP" altLang="en-US" dirty="0"/>
              <a:t>など分かりやすくなるよう工夫</a:t>
            </a:r>
            <a:r>
              <a:rPr lang="ja-JP" altLang="en-US" dirty="0"/>
              <a:t>する</a:t>
            </a:r>
          </a:p>
        </p:txBody>
      </p:sp>
      <p:sp>
        <p:nvSpPr>
          <p:cNvPr id="17" name="角丸四角形 16"/>
          <p:cNvSpPr/>
          <p:nvPr/>
        </p:nvSpPr>
        <p:spPr>
          <a:xfrm>
            <a:off x="1692275" y="4364038"/>
            <a:ext cx="6911975" cy="43180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>
              <a:defRPr/>
            </a:pPr>
            <a:r>
              <a:rPr lang="ja-JP" altLang="en-US" b="1" dirty="0">
                <a:solidFill>
                  <a:srgbClr val="FF0000"/>
                </a:solidFill>
              </a:rPr>
              <a:t>目盛</a:t>
            </a:r>
            <a:r>
              <a:rPr lang="ja-JP" altLang="en-US" dirty="0"/>
              <a:t>の最大値、最小値、間隔などを見やすく変更する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3533</TotalTime>
  <Words>334</Words>
  <Application>Microsoft Office PowerPoint</Application>
  <PresentationFormat>画面に合わせる (4:3)</PresentationFormat>
  <Paragraphs>47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Times New Roman</vt:lpstr>
      <vt:lpstr>ＭＳ Ｐゴシック</vt:lpstr>
      <vt:lpstr>Arial</vt:lpstr>
      <vt:lpstr>Calibri</vt:lpstr>
      <vt:lpstr>ＭＳ Ｐ明朝</vt:lpstr>
      <vt:lpstr>Office ​​テーマ</vt:lpstr>
      <vt:lpstr>最適なグラフ選択法　(文化社会学情報演習資料)</vt:lpstr>
      <vt:lpstr>伝わるグラフを作るためのポイント　(文化社会学情報演習資料)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マルチメディアの方法</dc:title>
  <dc:creator>佐伯 勇</dc:creator>
  <cp:lastModifiedBy>佐伯勇</cp:lastModifiedBy>
  <cp:revision>64</cp:revision>
  <cp:lastPrinted>2015-05-19T02:08:47Z</cp:lastPrinted>
  <dcterms:created xsi:type="dcterms:W3CDTF">2002-10-01T07:58:36Z</dcterms:created>
  <dcterms:modified xsi:type="dcterms:W3CDTF">2015-05-19T02:24:34Z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7</vt:i4>
  </property>
</Properties>
</file>