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1" r:id="rId6"/>
    <p:sldId id="263" r:id="rId7"/>
    <p:sldId id="258" r:id="rId8"/>
    <p:sldId id="267" r:id="rId9"/>
    <p:sldId id="268" r:id="rId10"/>
    <p:sldId id="266" r:id="rId11"/>
  </p:sldIdLst>
  <p:sldSz cx="9144000" cy="6858000" type="screen4x3"/>
  <p:notesSz cx="6797675" cy="99266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132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2B7B15D4-9DEE-4314-93A0-5E1A64DB4E4C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101C5F3E-EDB0-4992-8016-E9AB9370DB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7671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6BA2F-20ED-4F2F-BD7D-B3ECEEE00E6B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1E094-3090-4C16-A386-A85AFC88C6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3194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52A59-EEFD-40C1-AC2B-E41BD6DE013A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2340C-2407-4464-ABC1-00328FEFFD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9804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A5220-3A2E-4D9B-8A8F-D5474FDCF2A7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E1129-AF62-4707-AC31-000C63CE33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6552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45CA6-BA16-4561-AFCC-BF277DCB229D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B0EF1-C663-41F2-A1CF-98D9610F8E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392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3EE56-C5B8-4DAA-911C-911DF40E22DC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3C4A9-3E8D-46CA-807C-21EE01070B3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001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BEA9C-7018-43B0-9B1E-ABC173529A02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33AD1-A970-469B-9C5F-094A2D4A0DB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84058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D57A-127F-4EB1-9307-8D4B03E21EAD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0990B-D009-49AC-93D0-9EE800A9950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29021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0CA38-87C3-4406-AC1B-8B42A18BAA57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903B1-7654-4DD5-BAE9-422A0023E6A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280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99995-3241-4207-B116-8C5BC22E33DA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5ABB4-F67A-4BF4-8B78-4A006B436C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599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05686-098D-404C-850C-4B8F1E40E47D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9717C-BE6B-4E03-9363-733E307FB0E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926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B2BF3-8940-4B41-8BE9-B41E831CFB5F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F208D-6CBF-4220-BAD5-445EBB8025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938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FC661AB-23F2-4824-BB16-C09E93BE75EE}" type="datetimeFigureOut">
              <a:rPr lang="ja-JP" altLang="en-US"/>
              <a:pPr>
                <a:defRPr/>
              </a:pPr>
              <a:t>2016/6/5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6CA465-DB1C-415A-862F-001D53FF98A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文化社会学情報演習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ja-JP" dirty="0" smtClean="0"/>
              <a:t>2016/6/7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有本、池田、木村、佐伯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4787900" y="6092825"/>
            <a:ext cx="4068763" cy="720725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 smtClean="0"/>
              <a:t>課題</a:t>
            </a:r>
            <a:r>
              <a:rPr lang="en-US" altLang="ja-JP" smtClean="0"/>
              <a:t>4</a:t>
            </a:r>
            <a:endParaRPr lang="en-US" altLang="ja-JP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重要な文字に色を付けて見やすくしよう</a:t>
            </a:r>
          </a:p>
        </p:txBody>
      </p:sp>
      <p:sp>
        <p:nvSpPr>
          <p:cNvPr id="1229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年下男に好かれる女の</a:t>
            </a:r>
            <a:r>
              <a:rPr lang="en-US" altLang="ja-JP" smtClean="0"/>
              <a:t>3</a:t>
            </a:r>
            <a:r>
              <a:rPr lang="ja-JP" altLang="en-US" smtClean="0"/>
              <a:t>つの特徴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相手と対等でいられること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妙に年上らしく振舞おうとすると卑屈になる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年齢を意識せず自然体で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等身大で、無理をしていないこと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無理をして若作りすると疲れる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「自分らしさ」を失わないことが大きな魅力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必要な時は男性を立てること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相手の気持ちを察してアドバイスは控えめに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「見守ること」ができる「大人の余裕」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アプリの主な新機能</a:t>
            </a:r>
          </a:p>
        </p:txBody>
      </p:sp>
      <p:sp>
        <p:nvSpPr>
          <p:cNvPr id="4099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アプリの主な新しい機能は、次の</a:t>
            </a:r>
            <a:r>
              <a:rPr lang="en-US" altLang="ja-JP" smtClean="0"/>
              <a:t>3</a:t>
            </a:r>
            <a:r>
              <a:rPr lang="ja-JP" altLang="en-US" smtClean="0"/>
              <a:t>つです。サイトリンク関連では、登録サイトへショートカットを作成する機能とダイレクトに登録をする機能、通話関連では、ワンタッチでダイヤルする機能と発信メモの機能、その他としては、オリジナルキャラクターの登場と音声によるナビの機能で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6227763" y="5589588"/>
            <a:ext cx="2628900" cy="71913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箇条書きには</a:t>
            </a:r>
            <a:endParaRPr lang="en-US" altLang="ja-JP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階層を付けましょう</a:t>
            </a:r>
          </a:p>
        </p:txBody>
      </p:sp>
      <p:sp>
        <p:nvSpPr>
          <p:cNvPr id="4" name="角丸四角形吹き出し 3"/>
          <p:cNvSpPr/>
          <p:nvPr/>
        </p:nvSpPr>
        <p:spPr>
          <a:xfrm>
            <a:off x="263525" y="-7938"/>
            <a:ext cx="3529013" cy="573088"/>
          </a:xfrm>
          <a:prstGeom prst="wedgeRoundRectCallout">
            <a:avLst>
              <a:gd name="adj1" fmla="val -36121"/>
              <a:gd name="adj2" fmla="val 325594"/>
              <a:gd name="adj3" fmla="val 16667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行頭で</a:t>
            </a:r>
            <a:r>
              <a:rPr lang="en-US" altLang="ja-JP" dirty="0"/>
              <a:t>Tab</a:t>
            </a:r>
            <a:r>
              <a:rPr lang="ja-JP" altLang="en-US" dirty="0"/>
              <a:t>キーを押す</a:t>
            </a:r>
            <a:endParaRPr lang="en-US" altLang="ja-JP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マウスで先頭記号をドラッグする</a:t>
            </a:r>
          </a:p>
        </p:txBody>
      </p:sp>
      <p:sp>
        <p:nvSpPr>
          <p:cNvPr id="5" name="右矢印 4"/>
          <p:cNvSpPr/>
          <p:nvPr/>
        </p:nvSpPr>
        <p:spPr>
          <a:xfrm>
            <a:off x="611188" y="2205038"/>
            <a:ext cx="288925" cy="287337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" name="右矢印 5"/>
          <p:cNvSpPr/>
          <p:nvPr/>
        </p:nvSpPr>
        <p:spPr>
          <a:xfrm flipH="1">
            <a:off x="611188" y="3148013"/>
            <a:ext cx="288925" cy="287337"/>
          </a:xfrm>
          <a:prstGeom prst="rightArrow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" name="角丸四角形吹き出し 6"/>
          <p:cNvSpPr/>
          <p:nvPr/>
        </p:nvSpPr>
        <p:spPr>
          <a:xfrm>
            <a:off x="4356100" y="2862263"/>
            <a:ext cx="3529013" cy="573087"/>
          </a:xfrm>
          <a:prstGeom prst="wedgeRoundRectCallout">
            <a:avLst>
              <a:gd name="adj1" fmla="val -146658"/>
              <a:gd name="adj2" fmla="val -1698"/>
              <a:gd name="adj3" fmla="val 16667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行頭で</a:t>
            </a:r>
            <a:r>
              <a:rPr lang="en-US" altLang="ja-JP" dirty="0" err="1"/>
              <a:t>Shift+Tab</a:t>
            </a:r>
            <a:r>
              <a:rPr lang="ja-JP" altLang="en-US" dirty="0"/>
              <a:t>キーを押す</a:t>
            </a:r>
            <a:endParaRPr lang="en-US" altLang="ja-JP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マウスで先頭記号をドラッグする</a:t>
            </a:r>
          </a:p>
        </p:txBody>
      </p:sp>
      <p:sp>
        <p:nvSpPr>
          <p:cNvPr id="9" name="角丸四角形吹き出し 8"/>
          <p:cNvSpPr/>
          <p:nvPr/>
        </p:nvSpPr>
        <p:spPr>
          <a:xfrm>
            <a:off x="6624638" y="71438"/>
            <a:ext cx="2232025" cy="414337"/>
          </a:xfrm>
          <a:prstGeom prst="wedgeRoundRectCallout">
            <a:avLst>
              <a:gd name="adj1" fmla="val -36726"/>
              <a:gd name="adj2" fmla="val 8812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簡潔なタイトルを書く</a:t>
            </a:r>
          </a:p>
        </p:txBody>
      </p:sp>
      <p:sp>
        <p:nvSpPr>
          <p:cNvPr id="10" name="上下矢印 9"/>
          <p:cNvSpPr/>
          <p:nvPr/>
        </p:nvSpPr>
        <p:spPr>
          <a:xfrm>
            <a:off x="263525" y="4508500"/>
            <a:ext cx="276225" cy="576263"/>
          </a:xfrm>
          <a:prstGeom prst="up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角丸四角形吹き出し 10"/>
          <p:cNvSpPr/>
          <p:nvPr/>
        </p:nvSpPr>
        <p:spPr>
          <a:xfrm>
            <a:off x="287338" y="6092825"/>
            <a:ext cx="3529012" cy="573088"/>
          </a:xfrm>
          <a:prstGeom prst="wedgeRoundRectCallout">
            <a:avLst>
              <a:gd name="adj1" fmla="val -37972"/>
              <a:gd name="adj2" fmla="val -255715"/>
              <a:gd name="adj3" fmla="val 16667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マウスで項目の上下移動も可能</a:t>
            </a:r>
          </a:p>
        </p:txBody>
      </p:sp>
      <p:sp>
        <p:nvSpPr>
          <p:cNvPr id="513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アプリの主な新機能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サイトリンク関連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登録サイトへのショートカット作成機能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ダイレクト登録機能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通話関連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ワンタッチダイヤル機能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発信メモ機能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その他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オリジナルキャラクターの登場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音声ナビ機能</a:t>
            </a:r>
            <a:endParaRPr lang="ja-JP" altLang="en-US" dirty="0"/>
          </a:p>
        </p:txBody>
      </p:sp>
      <p:sp>
        <p:nvSpPr>
          <p:cNvPr id="12" name="角丸四角形吹き出し 11"/>
          <p:cNvSpPr/>
          <p:nvPr/>
        </p:nvSpPr>
        <p:spPr>
          <a:xfrm>
            <a:off x="5508625" y="1412875"/>
            <a:ext cx="2519363" cy="414338"/>
          </a:xfrm>
          <a:prstGeom prst="wedgeRoundRectCallout">
            <a:avLst>
              <a:gd name="adj1" fmla="val -30483"/>
              <a:gd name="adj2" fmla="val 11660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助詞を省略、体言止め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4787900" y="5589588"/>
            <a:ext cx="4068763" cy="10795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dirty="0" smtClean="0"/>
              <a:t>課題</a:t>
            </a:r>
            <a:r>
              <a:rPr lang="en-US" altLang="ja-JP" sz="3200" dirty="0" smtClean="0"/>
              <a:t>1</a:t>
            </a:r>
            <a:endParaRPr lang="en-US" altLang="ja-JP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前のスライドと同じ形になるよう、</a:t>
            </a:r>
            <a:endParaRPr lang="en-US" altLang="ja-JP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自分で箇条書きにしてみよう</a:t>
            </a:r>
          </a:p>
        </p:txBody>
      </p:sp>
      <p:sp>
        <p:nvSpPr>
          <p:cNvPr id="614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アプリの主な新機能</a:t>
            </a:r>
          </a:p>
        </p:txBody>
      </p:sp>
      <p:sp>
        <p:nvSpPr>
          <p:cNvPr id="614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アプリの主な新しい機能は、次の</a:t>
            </a:r>
            <a:r>
              <a:rPr lang="en-US" altLang="ja-JP" dirty="0" smtClean="0"/>
              <a:t>3</a:t>
            </a:r>
            <a:r>
              <a:rPr lang="ja-JP" altLang="en-US" dirty="0" smtClean="0"/>
              <a:t>つです。サイトリンク関連では、登録サイトへショートカットを作成する機能とダイレクトに登録をする機能、通話関連では、ワンタッチでダイヤルする機能と発信メモの機能、その他としては、オリジナルキャラクターの登場と音声によるナビの機能で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吹き出し 3"/>
          <p:cNvSpPr/>
          <p:nvPr/>
        </p:nvSpPr>
        <p:spPr>
          <a:xfrm>
            <a:off x="468313" y="9525"/>
            <a:ext cx="4738687" cy="573088"/>
          </a:xfrm>
          <a:prstGeom prst="wedgeRoundRectCallout">
            <a:avLst>
              <a:gd name="adj1" fmla="val -46650"/>
              <a:gd name="adj2" fmla="val 25069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先頭記号は変更可能</a:t>
            </a:r>
            <a:endParaRPr lang="en-US" altLang="ja-JP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「ホーム」「段落」「箇条書き」または「段落番号」</a:t>
            </a:r>
            <a:endParaRPr lang="en-US" altLang="ja-JP" dirty="0"/>
          </a:p>
        </p:txBody>
      </p:sp>
      <p:sp>
        <p:nvSpPr>
          <p:cNvPr id="717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アプリの主な新機能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ja-JP" altLang="en-US" dirty="0" smtClean="0"/>
              <a:t>サイトリンク関連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登録サイトへのショートカット作成機能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ダイレクト登録機能</a:t>
            </a:r>
            <a:endParaRPr lang="en-US" altLang="ja-JP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ja-JP" altLang="en-US" dirty="0" smtClean="0"/>
              <a:t>通話関連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ワンタッチダイアル機能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発信メモ機能</a:t>
            </a:r>
            <a:endParaRPr lang="en-US" altLang="ja-JP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ja-JP" altLang="en-US" dirty="0" smtClean="0"/>
              <a:t>その他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オリジナルキャラクターの登場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音声ナビ機能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3924300" y="5589588"/>
            <a:ext cx="4932363" cy="71913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　</a:t>
            </a:r>
            <a:r>
              <a:rPr lang="ja-JP" altLang="en-US" dirty="0" smtClean="0"/>
              <a:t>課題</a:t>
            </a:r>
            <a:r>
              <a:rPr lang="en-US" altLang="ja-JP" dirty="0" smtClean="0"/>
              <a:t>2</a:t>
            </a:r>
            <a:r>
              <a:rPr lang="ja-JP" altLang="en-US" dirty="0"/>
              <a:t>　先頭記号を変更しよう</a:t>
            </a:r>
            <a:endParaRPr lang="en-US" altLang="ja-JP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第一階層を１</a:t>
            </a:r>
            <a:r>
              <a:rPr lang="ja-JP" altLang="en-US" dirty="0" err="1"/>
              <a:t>．、</a:t>
            </a:r>
            <a:r>
              <a:rPr lang="ja-JP" altLang="en-US" dirty="0"/>
              <a:t>２．</a:t>
            </a:r>
            <a:r>
              <a:rPr lang="en-US" altLang="ja-JP" dirty="0"/>
              <a:t>…</a:t>
            </a:r>
            <a:r>
              <a:rPr lang="ja-JP" altLang="en-US" dirty="0" err="1"/>
              <a:t>、</a:t>
            </a:r>
            <a:r>
              <a:rPr lang="ja-JP" altLang="en-US" dirty="0"/>
              <a:t>第二階層を①、②</a:t>
            </a:r>
          </a:p>
        </p:txBody>
      </p:sp>
      <p:sp>
        <p:nvSpPr>
          <p:cNvPr id="819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「初めての料理」コース</a:t>
            </a:r>
          </a:p>
        </p:txBody>
      </p:sp>
      <p:sp>
        <p:nvSpPr>
          <p:cNvPr id="8196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ご飯を炊く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お米のとぎ方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お味噌汁を作る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具材の切り方</a:t>
            </a:r>
            <a:r>
              <a:rPr lang="en-US" altLang="ja-JP" smtClean="0"/>
              <a:t>(</a:t>
            </a:r>
            <a:r>
              <a:rPr lang="ja-JP" altLang="en-US" smtClean="0"/>
              <a:t>包丁の使い方</a:t>
            </a:r>
            <a:r>
              <a:rPr lang="en-US" altLang="ja-JP" smtClean="0"/>
              <a:t>)</a:t>
            </a:r>
          </a:p>
          <a:p>
            <a:pPr lvl="1" eaLnBrk="1" hangingPunct="1"/>
            <a:r>
              <a:rPr lang="ja-JP" altLang="en-US" smtClean="0"/>
              <a:t>だしの取り方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魚を焼く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卵焼きを作る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文字の大きさは</a:t>
            </a:r>
            <a:r>
              <a:rPr lang="en-US" altLang="ja-JP" smtClean="0">
                <a:solidFill>
                  <a:srgbClr val="FF0000"/>
                </a:solidFill>
              </a:rPr>
              <a:t>20</a:t>
            </a:r>
            <a:r>
              <a:rPr lang="ja-JP" altLang="en-US" smtClean="0">
                <a:solidFill>
                  <a:srgbClr val="FF0000"/>
                </a:solidFill>
              </a:rPr>
              <a:t>ポイント</a:t>
            </a:r>
            <a:r>
              <a:rPr lang="ja-JP" altLang="en-US" smtClean="0"/>
              <a:t>以上を推奨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小さい文字はスクリーン上では判読困難</a:t>
            </a:r>
            <a:endParaRPr lang="en-US" altLang="ja-JP" smtClean="0"/>
          </a:p>
          <a:p>
            <a:pPr eaLnBrk="1" hangingPunct="1"/>
            <a:r>
              <a:rPr lang="ja-JP" altLang="en-US" smtClean="0">
                <a:solidFill>
                  <a:srgbClr val="FF0000"/>
                </a:solidFill>
              </a:rPr>
              <a:t>体言止め</a:t>
            </a:r>
            <a:r>
              <a:rPr lang="ja-JP" altLang="en-US" smtClean="0"/>
              <a:t>を使って一字でも短縮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計画の目的は経費削減です。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en-US" altLang="ja-JP" smtClean="0">
                <a:sym typeface="Wingdings" panose="05000000000000000000" pitchFamily="2" charset="2"/>
              </a:rPr>
              <a:t></a:t>
            </a:r>
            <a:r>
              <a:rPr lang="ja-JP" altLang="en-US" smtClean="0">
                <a:sym typeface="Wingdings" panose="05000000000000000000" pitchFamily="2" charset="2"/>
              </a:rPr>
              <a:t>計画の目的は経費削減</a:t>
            </a:r>
            <a:endParaRPr lang="en-US" altLang="ja-JP" smtClean="0">
              <a:sym typeface="Wingdings" panose="05000000000000000000" pitchFamily="2" charset="2"/>
            </a:endParaRPr>
          </a:p>
          <a:p>
            <a:pPr eaLnBrk="1" hangingPunct="1"/>
            <a:r>
              <a:rPr lang="ja-JP" altLang="en-US" smtClean="0"/>
              <a:t>なるべく各行を</a:t>
            </a:r>
            <a:r>
              <a:rPr lang="en-US" altLang="ja-JP" smtClean="0">
                <a:solidFill>
                  <a:srgbClr val="FF0000"/>
                </a:solidFill>
              </a:rPr>
              <a:t>1</a:t>
            </a:r>
            <a:r>
              <a:rPr lang="ja-JP" altLang="en-US" smtClean="0">
                <a:solidFill>
                  <a:srgbClr val="FF0000"/>
                </a:solidFill>
              </a:rPr>
              <a:t>行</a:t>
            </a:r>
            <a:r>
              <a:rPr lang="ja-JP" altLang="en-US" smtClean="0"/>
              <a:t>で記述</a:t>
            </a:r>
            <a:endParaRPr lang="en-US" altLang="ja-JP" smtClean="0"/>
          </a:p>
          <a:p>
            <a:pPr eaLnBrk="1" hangingPunct="1"/>
            <a:r>
              <a:rPr lang="en-US" altLang="ja-JP" smtClean="0"/>
              <a:t>1</a:t>
            </a:r>
            <a:r>
              <a:rPr lang="ja-JP" altLang="en-US" smtClean="0"/>
              <a:t>スライドの行数は、</a:t>
            </a:r>
            <a:r>
              <a:rPr lang="en-US" altLang="ja-JP" smtClean="0">
                <a:solidFill>
                  <a:srgbClr val="FF0000"/>
                </a:solidFill>
              </a:rPr>
              <a:t>7</a:t>
            </a:r>
            <a:r>
              <a:rPr lang="ja-JP" altLang="en-US" smtClean="0">
                <a:solidFill>
                  <a:srgbClr val="FF0000"/>
                </a:solidFill>
              </a:rPr>
              <a:t>～</a:t>
            </a:r>
            <a:r>
              <a:rPr lang="en-US" altLang="ja-JP" smtClean="0">
                <a:solidFill>
                  <a:srgbClr val="FF0000"/>
                </a:solidFill>
              </a:rPr>
              <a:t>9</a:t>
            </a:r>
            <a:r>
              <a:rPr lang="ja-JP" altLang="en-US" smtClean="0">
                <a:solidFill>
                  <a:srgbClr val="FF0000"/>
                </a:solidFill>
              </a:rPr>
              <a:t>行</a:t>
            </a:r>
            <a:r>
              <a:rPr lang="ja-JP" altLang="en-US" smtClean="0"/>
              <a:t>が上限</a:t>
            </a:r>
          </a:p>
        </p:txBody>
      </p:sp>
      <p:sp>
        <p:nvSpPr>
          <p:cNvPr id="4" name="角丸四角形吹き出し 3"/>
          <p:cNvSpPr/>
          <p:nvPr/>
        </p:nvSpPr>
        <p:spPr>
          <a:xfrm>
            <a:off x="1258888" y="5516563"/>
            <a:ext cx="5545137" cy="501650"/>
          </a:xfrm>
          <a:prstGeom prst="wedgeRoundRectCallout">
            <a:avLst>
              <a:gd name="adj1" fmla="val -49343"/>
              <a:gd name="adj2" fmla="val -348987"/>
              <a:gd name="adj3" fmla="val 16667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/>
              <a:t>段落を変えないで改行するには、</a:t>
            </a:r>
            <a:r>
              <a:rPr lang="en-US" altLang="ja-JP" dirty="0" err="1">
                <a:solidFill>
                  <a:srgbClr val="FF0000"/>
                </a:solidFill>
              </a:rPr>
              <a:t>Shift+Enter</a:t>
            </a:r>
            <a:r>
              <a:rPr lang="ja-JP" altLang="en-US" dirty="0"/>
              <a:t>キーを押す</a:t>
            </a:r>
            <a:endParaRPr lang="en-US" altLang="ja-JP" dirty="0"/>
          </a:p>
        </p:txBody>
      </p:sp>
      <p:sp>
        <p:nvSpPr>
          <p:cNvPr id="922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文字入力時の注意事項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結婚相手の条件「三低」</a:t>
            </a:r>
          </a:p>
        </p:txBody>
      </p:sp>
      <p:sp>
        <p:nvSpPr>
          <p:cNvPr id="1024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smtClean="0"/>
              <a:t>結婚相手の条件「三低」について説明します。第一は低姿勢</a:t>
            </a:r>
            <a:r>
              <a:rPr lang="en-US" altLang="ja-JP" sz="2800" smtClean="0"/>
              <a:t>(</a:t>
            </a:r>
            <a:r>
              <a:rPr lang="ja-JP" altLang="en-US" sz="2800" smtClean="0"/>
              <a:t>女性に対して威張らない</a:t>
            </a:r>
            <a:r>
              <a:rPr lang="en-US" altLang="ja-JP" sz="2800" smtClean="0"/>
              <a:t>)</a:t>
            </a:r>
            <a:r>
              <a:rPr lang="ja-JP" altLang="en-US" sz="2800" smtClean="0"/>
              <a:t>です。レディーファーストの男性とも言えます。ただし、頼りになる部分は持っていてほしいようです。第二は低依存</a:t>
            </a:r>
            <a:r>
              <a:rPr lang="en-US" altLang="ja-JP" sz="2800" smtClean="0"/>
              <a:t>(</a:t>
            </a:r>
            <a:r>
              <a:rPr lang="ja-JP" altLang="en-US" sz="2800" smtClean="0"/>
              <a:t>家事や身の回りのことを妻に頼らない</a:t>
            </a:r>
            <a:r>
              <a:rPr lang="en-US" altLang="ja-JP" sz="2800" smtClean="0"/>
              <a:t>)</a:t>
            </a:r>
            <a:r>
              <a:rPr lang="ja-JP" altLang="en-US" sz="2800" smtClean="0"/>
              <a:t>です。「家事は妻の仕事」は過去の話で、共働きなら尚更、自分でできることは自分でしてほしいようです。第三は低リスク</a:t>
            </a:r>
            <a:r>
              <a:rPr lang="en-US" altLang="ja-JP" sz="2800" smtClean="0"/>
              <a:t>(</a:t>
            </a:r>
            <a:r>
              <a:rPr lang="ja-JP" altLang="en-US" sz="2800" smtClean="0"/>
              <a:t>リストラや事故に巻き込まれない職業</a:t>
            </a:r>
            <a:r>
              <a:rPr lang="en-US" altLang="ja-JP" sz="2800" smtClean="0"/>
              <a:t>)</a:t>
            </a:r>
            <a:r>
              <a:rPr lang="ja-JP" altLang="en-US" sz="2800" smtClean="0"/>
              <a:t>です。公務員のような、安定した収入と終身雇用が魅力的なようで、不安定な社会情勢を反映していると思います。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結婚相手の条件「三低」</a:t>
            </a:r>
          </a:p>
        </p:txBody>
      </p:sp>
      <p:sp>
        <p:nvSpPr>
          <p:cNvPr id="11267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結婚相手の条件「三低」について説明します。第一は低姿勢</a:t>
            </a:r>
            <a:r>
              <a:rPr lang="en-US" altLang="ja-JP" smtClean="0"/>
              <a:t>(</a:t>
            </a:r>
            <a:r>
              <a:rPr lang="ja-JP" altLang="en-US" smtClean="0"/>
              <a:t>女性に対して威張らない</a:t>
            </a:r>
            <a:r>
              <a:rPr lang="en-US" altLang="ja-JP" smtClean="0"/>
              <a:t>)</a:t>
            </a:r>
            <a:r>
              <a:rPr lang="ja-JP" altLang="en-US" smtClean="0"/>
              <a:t>です。レディーファーストの男性とも言えます。ただし、頼りになる部分は持っていてほしいようです。第二は低依存</a:t>
            </a:r>
            <a:r>
              <a:rPr lang="en-US" altLang="ja-JP" smtClean="0"/>
              <a:t>(</a:t>
            </a:r>
            <a:r>
              <a:rPr lang="ja-JP" altLang="en-US" smtClean="0"/>
              <a:t>家事や身の回りのことを妻に頼らない</a:t>
            </a:r>
            <a:r>
              <a:rPr lang="en-US" altLang="ja-JP" smtClean="0"/>
              <a:t>)</a:t>
            </a:r>
            <a:r>
              <a:rPr lang="ja-JP" altLang="en-US" smtClean="0"/>
              <a:t>です。「家事は妻の仕事」は過去の話で、共働きなら尚更、自分でできることは自分でしてほしいようです。第三は低リスク</a:t>
            </a:r>
            <a:r>
              <a:rPr lang="en-US" altLang="ja-JP" smtClean="0"/>
              <a:t>(</a:t>
            </a:r>
            <a:r>
              <a:rPr lang="ja-JP" altLang="en-US" smtClean="0"/>
              <a:t>リストラや事故に巻き込まれない職業</a:t>
            </a:r>
            <a:r>
              <a:rPr lang="en-US" altLang="ja-JP" smtClean="0"/>
              <a:t>)</a:t>
            </a:r>
            <a:r>
              <a:rPr lang="ja-JP" altLang="en-US" smtClean="0"/>
              <a:t>です。公務員のような、安定した収入と終身雇用が魅力的なようで、不安定な社会情勢を反映していると思います。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5057775" y="0"/>
            <a:ext cx="4068763" cy="40481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 smtClean="0"/>
              <a:t>課題</a:t>
            </a:r>
            <a:r>
              <a:rPr lang="en-US" altLang="ja-JP" dirty="0" smtClean="0"/>
              <a:t>3</a:t>
            </a:r>
            <a:r>
              <a:rPr lang="ja-JP" altLang="en-US" dirty="0"/>
              <a:t>　自分で箇条書きにしてみよう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763</Words>
  <Application>Microsoft Office PowerPoint</Application>
  <PresentationFormat>画面に合わせる 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ＭＳ Ｐゴシック</vt:lpstr>
      <vt:lpstr>Arial</vt:lpstr>
      <vt:lpstr>Calibri</vt:lpstr>
      <vt:lpstr>Wingdings</vt:lpstr>
      <vt:lpstr>Office ​​テーマ</vt:lpstr>
      <vt:lpstr>文化社会学情報演習</vt:lpstr>
      <vt:lpstr>アプリの主な新機能</vt:lpstr>
      <vt:lpstr>アプリの主な新機能</vt:lpstr>
      <vt:lpstr>アプリの主な新機能</vt:lpstr>
      <vt:lpstr>アプリの主な新機能</vt:lpstr>
      <vt:lpstr>「初めての料理」コース</vt:lpstr>
      <vt:lpstr>文字入力時の注意事項</vt:lpstr>
      <vt:lpstr>結婚相手の条件「三低」</vt:lpstr>
      <vt:lpstr>結婚相手の条件「三低」</vt:lpstr>
      <vt:lpstr>年下男に好かれる女の3つの特徴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文化社会学情報演習</dc:title>
  <dc:creator>Isamu SAEKI</dc:creator>
  <cp:lastModifiedBy>佐伯勇</cp:lastModifiedBy>
  <cp:revision>21</cp:revision>
  <cp:lastPrinted>2013-06-10T06:54:15Z</cp:lastPrinted>
  <dcterms:created xsi:type="dcterms:W3CDTF">2012-06-11T08:30:37Z</dcterms:created>
  <dcterms:modified xsi:type="dcterms:W3CDTF">2016-06-05T06:38:27Z</dcterms:modified>
</cp:coreProperties>
</file>